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27BD-D02A-4516-A63E-85C4333D6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25AF2-C9B7-472E-AF69-F74D1F4EA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18093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1714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96494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92918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6049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5610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4625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24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#العامل_الهارب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5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#نبض_نعمل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0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#مطرح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#إعلانات_وزارة_القوى_العاملة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5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#حفل_تخرج_الكليات_التقنية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29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#ظفار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1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#جائزة_السلطان_قابوس_للإجادة_الصناعية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03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#التجارة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8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#جنيف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2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#السلطنة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683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44EFC-819B-41C7-8611-6931A2014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30884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BFD42-E0D1-4B4E-9DC1-CCE725CF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7483D-C0E8-4133-8194-EFD342BBE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7915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5906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16106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51564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95518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1409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8892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32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#نيويورك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3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#باكستان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30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#الخارجية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2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#شيراتون_عمان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24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#بلوكتشين_عمان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0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54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#BlockchainOman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77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#Sheraton_Oman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9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#اليمن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#سلطنة_عمان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77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D3728-83A0-49AF-9BDD-B4CA98A58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74766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6C19B-7988-4274-90D8-717675044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D27AB6-0211-4216-926F-6E497802E3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412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56432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90213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9481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0880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1912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7963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1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#سوريا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8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1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#إيران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01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#أثير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FC089-C605-4112-B9E1-1D594C033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539987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2017-11-16T09:24:43Z</dcterms:created>
  <dcterms:modified xsi:type="dcterms:W3CDTF">2017-11-16T09:25:45Z</dcterms:modified>
</cp:coreProperties>
</file>