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95FEE-12AC-480A-8407-62C93B29AB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F9AFE2-2A3E-44EC-9FD2-5CA8924609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2096151"/>
              </p:ext>
            </p:extLst>
          </p:nvPr>
        </p:nvGraphicFramePr>
        <p:xfrm>
          <a:off x="457200" y="1731963"/>
          <a:ext cx="8229600" cy="4130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27381260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1080740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765005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0831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@ro0o7asoom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(51)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8726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@hanaabdulrahman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(49)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7817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@elissian_fan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(1), @RefreshMFM (1), @MarinaFM (43)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8932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@girl__non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(38)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6008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@elissa_nima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(1), @MarinaFM (35)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14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@lOoMe_EI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(1), @MarinaFM (33)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3668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@Love_You_Elissa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(31)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7273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@MadlienMohammad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(1), @RefreshMFM (16), @MarinaFM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6976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@barbie_aimy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(15), @MarinaFM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5092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@BashaR_aljazzaf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@DewaniyaMFM (27), 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57905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AD5E85-ADD8-4111-94FE-7C69FCDF20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08/11/2017 - 14/11/2017</a:t>
            </a:r>
          </a:p>
        </p:txBody>
      </p:sp>
    </p:spTree>
    <p:extLst>
      <p:ext uri="{BB962C8B-B14F-4D97-AF65-F5344CB8AC3E}">
        <p14:creationId xmlns:p14="http://schemas.microsoft.com/office/powerpoint/2010/main" val="24603032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4F4BA-5AE2-49F9-B536-C5253E72F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B8CFE7-F9FA-4C62-900B-BDAB5A5874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829668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94843366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6331105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0233207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5734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@Gabgoub1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(27)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0019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@AliNajim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(8), @MarinaFM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6305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@NouRa_aLDuWeesh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(1), @MarinaFM (5), @Fm888kw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0064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@reema_elissa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8988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@Mchristineib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6901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@alharbe2910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(1), @RefreshMFM (8), @MarinaFM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8670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@ReemaElissa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7502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@Zaziyah90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5562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@_sm_e2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3154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@danah84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59957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5EDCF9-531A-4D82-995B-347C281AB3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08/11/2017 - 14/11/2017</a:t>
            </a:r>
          </a:p>
        </p:txBody>
      </p:sp>
    </p:spTree>
    <p:extLst>
      <p:ext uri="{BB962C8B-B14F-4D97-AF65-F5344CB8AC3E}">
        <p14:creationId xmlns:p14="http://schemas.microsoft.com/office/powerpoint/2010/main" val="26606840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82AA06-0B64-4416-B70A-B7BC7E48BD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A88878-F3F0-4E48-A1DC-1D40398309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545769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6843116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70586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32739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261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@aldalal92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(19), @Fm888kw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110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@zezwhh_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(10), @RefreshMFM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6887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@nanoufifi07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6701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@MalakSisqo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6317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@_llCll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34524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8B3D84-6A15-4402-8C2A-F01114C4CF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08/11/2017 - 14/11/2017</a:t>
            </a:r>
          </a:p>
        </p:txBody>
      </p:sp>
    </p:spTree>
    <p:extLst>
      <p:ext uri="{BB962C8B-B14F-4D97-AF65-F5344CB8AC3E}">
        <p14:creationId xmlns:p14="http://schemas.microsoft.com/office/powerpoint/2010/main" val="415395148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340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2017-11-15T09:33:43Z</dcterms:created>
  <dcterms:modified xsi:type="dcterms:W3CDTF">2017-11-15T09:34:12Z</dcterms:modified>
</cp:coreProperties>
</file>