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19D2D-3FA7-4553-B5C6-204B16A65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B57745-4D60-4EDE-B7C1-E4023F336F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687366"/>
              </p:ext>
            </p:extLst>
          </p:nvPr>
        </p:nvGraphicFramePr>
        <p:xfrm>
          <a:off x="457200" y="1731963"/>
          <a:ext cx="8229600" cy="3947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2655720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4117094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014579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8312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@jarrah1100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(757),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0496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(149), @AlraiMediaGroup (198),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355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@mj7n8xx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(80), @AlraiMediaGroup (69), @aljarida (64), @alqabas (63),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0290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@om_bader8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2938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@m7mdalhajri750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(30), @AlraiMediaGroup (21), @alqabas (39), @AlAnba_News_KW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9489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@AkhbaralwatanKU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(61), @AlraiMediaGroup (24), @alqabas (5), @AlAnba_News_KW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832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@samsam200078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(52), @AlAnba_News_KW (34)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425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@aa11001974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(69), @alqabas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95086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E92FE3-4FA9-49F1-BE8E-E9A5AE5AF2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08/11/2017 - 14/11/2017</a:t>
            </a:r>
          </a:p>
        </p:txBody>
      </p:sp>
    </p:spTree>
    <p:extLst>
      <p:ext uri="{BB962C8B-B14F-4D97-AF65-F5344CB8AC3E}">
        <p14:creationId xmlns:p14="http://schemas.microsoft.com/office/powerpoint/2010/main" val="1916645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C012C-ED0B-45A6-907A-A738E4382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9CEFFA-B702-460A-B375-50676499B7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67015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497810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3708317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139784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565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@Aaaaaabbbbk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(16), @AlraiMediaGroup (10), @aljarida (10), @alqabas (10), @AlAnba_News_KW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4210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@ana_anooud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(45), @AlraiMediaGroup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2980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@khatrasheman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(9), @AlraiMediaGroup (16), @alqabas (10), @AlAnba_News_KW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708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@ghd_kuw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(15), @AlraiMediaGroup (6), @aljarida (2), @alqabas (13), @AlAnba_News_KW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3656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@BasselYk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(6), @aljarida (20), @alqabas (21), @AlAnba_News_KW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597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@kuwaity19855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(17), @aljarida (8), @alqabas (23), @AlAnba_News_KW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5770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@6man6Ad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(6), @AlraiMediaGroup (7), @alqabas (10), @AlAnba_News_KW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3291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@aljahra_hosptia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(2), @AlraiMediaGroup (1), @aljarida (11), @alqabas (17), @AlAnba_News_KW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7403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@hcggj1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(4), @aljarida (8), @alqabas (13), @AlAnba_News_KW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71946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98299B-B574-4CD4-96F2-E9C0D110B9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08/11/2017 - 14/11/2017</a:t>
            </a:r>
          </a:p>
        </p:txBody>
      </p:sp>
    </p:spTree>
    <p:extLst>
      <p:ext uri="{BB962C8B-B14F-4D97-AF65-F5344CB8AC3E}">
        <p14:creationId xmlns:p14="http://schemas.microsoft.com/office/powerpoint/2010/main" val="31511558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AC3BA-CAD8-4438-96A4-D5D4F4253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437C69-25C7-44D4-80FB-AD239EA0FA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76772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29233796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3264161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52370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1247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@ktvlib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(10), @AlraiMediaGroup (11), @aljarida (6), @alqabas (7), @AlAnba_News_KW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9573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@HotmJustnews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(8), @AlraiMediaGroup (6), @aljarida (4), @alqabas (3), @AlAnba_News_KW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6139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@7Nmals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(4), @AlraiMediaGroup (29), @alqabas (2), @AlAnba_News_KW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798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@ReemAAAH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(8), @AlraiMediaGroup (5), @aljarida (1), @alqabas (14), @AlAnba_News_KW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268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@K_A_S_86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(14), @AlraiMediaGroup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7917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@S_ALSHALLAL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(41)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3377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@saifsaad80901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(9), @AlraiMediaGroup (8), @aljarida (8), @alqabas (8), @AlAnba_News_KW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8152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@XxdWpcSAag3Ux0a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(17), @AlraiMediaGroup (5), @alqabas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8419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7F3910-075D-4AA6-ADBA-EACC54422C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08/11/2017 - 14/11/2017</a:t>
            </a:r>
          </a:p>
        </p:txBody>
      </p:sp>
    </p:spTree>
    <p:extLst>
      <p:ext uri="{BB962C8B-B14F-4D97-AF65-F5344CB8AC3E}">
        <p14:creationId xmlns:p14="http://schemas.microsoft.com/office/powerpoint/2010/main" val="23075000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661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2017-11-15T08:38:42Z</dcterms:created>
  <dcterms:modified xsi:type="dcterms:W3CDTF">2017-11-15T08:39:11Z</dcterms:modified>
</cp:coreProperties>
</file>