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A3C89-3DB7-4186-98D9-E8D58D19F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928F9A-5F9E-4532-BCC7-B780388226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247548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855377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36073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37734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41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@drseetharaman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507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@mcmenamin_damon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4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@ChakerSuzan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50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@Mashaalalderham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34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@Faisal_AlJanahi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@CBQat (3), @QIBGroup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321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@AlQasmi_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@CBQat (2), @QIBGroup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76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@waleed97170000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16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@Qatar091Qatar09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@IBQ (1), @QNBGroup (2), @BarwaBankQatar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85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@bo_sh3el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20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@911_Abdulmohsin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651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37620-5782-47D2-90BE-6BB05B374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07/11/2017 - 13/11/2017</a:t>
            </a:r>
          </a:p>
        </p:txBody>
      </p:sp>
    </p:spTree>
    <p:extLst>
      <p:ext uri="{BB962C8B-B14F-4D97-AF65-F5344CB8AC3E}">
        <p14:creationId xmlns:p14="http://schemas.microsoft.com/office/powerpoint/2010/main" val="843508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47342-F07C-4D0F-A799-5C8E63F90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64E6CB-16AB-46F2-9AB7-849AAED8CE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0289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053061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079442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92779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925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@_Aeyz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@BarwaBankQatar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66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@SaheemAlBlushi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44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@R_bqtr1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@BarwaBankQatar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892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@AFAFMOHAMMEDALJ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73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@Aziz_G_Almarri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06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@farukkiprutoker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@CBQat (2), @QNBGroup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98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@qatarisbooming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@CBQat (1), @QIBGroup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22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@Essabinhamad10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(1), @BarwaBankQatar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77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@aisha1122334455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28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@abinx_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@BarwaBankQatar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023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3825D-7ED2-4BA5-9964-0523BB2B2B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07/11/2017 - 13/11/2017</a:t>
            </a:r>
          </a:p>
        </p:txBody>
      </p:sp>
    </p:spTree>
    <p:extLst>
      <p:ext uri="{BB962C8B-B14F-4D97-AF65-F5344CB8AC3E}">
        <p14:creationId xmlns:p14="http://schemas.microsoft.com/office/powerpoint/2010/main" val="1156233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68B96-69B7-404E-BAE0-C6BC99240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1BD538-51FA-48CF-8AE0-61CBDAE3D1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9743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682960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68484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46598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138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@lliveng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57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@Marc_Leibowitz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27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@smithcares2012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(1), @QNBGroup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8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@Bofaisal25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@CBQat (1), @BarwaBankQatar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59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@Alhayhay87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719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AF8BE-3812-479F-8184-DFC8C95C77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07/11/2017 - 13/11/2017</a:t>
            </a:r>
          </a:p>
        </p:txBody>
      </p:sp>
    </p:spTree>
    <p:extLst>
      <p:ext uri="{BB962C8B-B14F-4D97-AF65-F5344CB8AC3E}">
        <p14:creationId xmlns:p14="http://schemas.microsoft.com/office/powerpoint/2010/main" val="24042589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2017-11-14T11:42:56Z</dcterms:created>
  <dcterms:modified xsi:type="dcterms:W3CDTF">2017-11-14T11:43:22Z</dcterms:modified>
</cp:coreProperties>
</file>