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438A-B552-4C36-9AB3-3B2EAE28A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E8BC6F-91F1-45D2-9D29-543EE72EE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299436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088812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36158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10816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14822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9502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7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07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33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3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9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3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2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12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2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08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6A6A7-8940-4C5D-A9AE-261422F7C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07/11/2017 - 12/11/2017</a:t>
            </a:r>
          </a:p>
        </p:txBody>
      </p:sp>
    </p:spTree>
    <p:extLst>
      <p:ext uri="{BB962C8B-B14F-4D97-AF65-F5344CB8AC3E}">
        <p14:creationId xmlns:p14="http://schemas.microsoft.com/office/powerpoint/2010/main" val="89263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7BC38-EBEA-4B90-AD7C-A9CE32E2F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DA8A0-1CCD-4D71-9F1C-5D60C8E91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069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746314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81750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32498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9519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5782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2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80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16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1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20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62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2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70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42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31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D0B43-FB4C-4E5C-89E7-2438E0E20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07/11/2017 - 12/11/2017</a:t>
            </a:r>
          </a:p>
        </p:txBody>
      </p:sp>
    </p:spTree>
    <p:extLst>
      <p:ext uri="{BB962C8B-B14F-4D97-AF65-F5344CB8AC3E}">
        <p14:creationId xmlns:p14="http://schemas.microsoft.com/office/powerpoint/2010/main" val="69720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6D8EF-F07F-4046-AEAB-FAECAD60F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D5B8F-9DBF-4092-A5CF-3B2E7DDB34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5034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88626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01822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82516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83358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537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29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79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20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06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67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43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84AED-055E-4B3D-A487-D843CCD3A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07/11/2017 - 12/11/2017</a:t>
            </a:r>
          </a:p>
        </p:txBody>
      </p:sp>
    </p:spTree>
    <p:extLst>
      <p:ext uri="{BB962C8B-B14F-4D97-AF65-F5344CB8AC3E}">
        <p14:creationId xmlns:p14="http://schemas.microsoft.com/office/powerpoint/2010/main" val="3106903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254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2017-11-14T09:49:24Z</dcterms:created>
  <dcterms:modified xsi:type="dcterms:W3CDTF">2017-11-14T09:50:09Z</dcterms:modified>
</cp:coreProperties>
</file>