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EEC420-104D-4E9C-9E5A-818D447CF7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260DDCB-A522-4EA4-96F5-61559BDCCCD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42775861"/>
              </p:ext>
            </p:extLst>
          </p:nvPr>
        </p:nvGraphicFramePr>
        <p:xfrm>
          <a:off x="457200" y="1731963"/>
          <a:ext cx="8229600" cy="4191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27644308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95037081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7079461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8815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@ThamerKhAlenez1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(32)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8462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@AHN_q8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96041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@kl9kl9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42363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@wesal_d3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831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@9WSS1ddWkKi4ZFb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11061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@mahmood_ali_007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(11), @warbabank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6104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@hode27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9545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@abuhattan1407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(8), @warbabank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170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@Salawiii87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(3), @alDawliBank (1), @NBKPage (2), @Gulf_Bank (1), @Bankboubyan (1), @warbabank (1), @ALTijariCBK (1), @Abk_kuwait (1), @BurganBankGroup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72869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7674F9-918B-4620-B11D-1E6A4A4FED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07/11/2017 - 13/11/2017</a:t>
            </a:r>
          </a:p>
        </p:txBody>
      </p:sp>
    </p:spTree>
    <p:extLst>
      <p:ext uri="{BB962C8B-B14F-4D97-AF65-F5344CB8AC3E}">
        <p14:creationId xmlns:p14="http://schemas.microsoft.com/office/powerpoint/2010/main" val="21276364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DC1B01-9CAE-4678-A1C3-76342DC7BC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C010657-473C-4978-B4C2-941A6BD257F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417343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92056887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89800022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3773121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5541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@polhy8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78076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@algl123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2094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@dema77h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258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@yar1ee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5150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@aw_st3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9815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@Yksyac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9011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@sl7cx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5641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@tt6edel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56666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@zaid987K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(9), @warbabank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68794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@sama9919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35485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2B507F-8E31-42B3-BC9A-E7723B7CEA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07/11/2017 - 13/11/2017</a:t>
            </a:r>
          </a:p>
        </p:txBody>
      </p:sp>
    </p:spTree>
    <p:extLst>
      <p:ext uri="{BB962C8B-B14F-4D97-AF65-F5344CB8AC3E}">
        <p14:creationId xmlns:p14="http://schemas.microsoft.com/office/powerpoint/2010/main" val="42862734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BF743B-08F4-44EB-9E21-9EE623F97F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29F084-CA8D-4E70-AE32-61D1C38B2A3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921904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46776176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04416882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274088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646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@ab2_thamer2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20667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@vhukq416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6379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@e__vva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4475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@leaw3sad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468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@Abo3ly1992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8636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@nd00sh9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45975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023CAF-0BF1-4691-9BEC-763114DC66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07/11/2017 - 13/11/2017</a:t>
            </a:r>
          </a:p>
        </p:txBody>
      </p:sp>
    </p:spTree>
    <p:extLst>
      <p:ext uri="{BB962C8B-B14F-4D97-AF65-F5344CB8AC3E}">
        <p14:creationId xmlns:p14="http://schemas.microsoft.com/office/powerpoint/2010/main" val="367464474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315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2017-11-14T08:07:31Z</dcterms:created>
  <dcterms:modified xsi:type="dcterms:W3CDTF">2017-11-14T08:07:58Z</dcterms:modified>
</cp:coreProperties>
</file>