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62C0-C1BC-4DDC-B80D-F534D268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D6C80B-19B2-4832-8E13-12EE29F6B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9940510"/>
              </p:ext>
            </p:extLst>
          </p:nvPr>
        </p:nvGraphicFramePr>
        <p:xfrm>
          <a:off x="457200" y="1731963"/>
          <a:ext cx="8229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019070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24108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4443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6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6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(3), @alghanimhondakw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3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@ameralkhaldi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33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@FahdaBenz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9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@FahadAlMuteryQ8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3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@jarah80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22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70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@Mhannaa__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1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@ZoZo_Tmimi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8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D21C3-43EE-4017-B510-2453CD8F6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06/11/2017 - 12/11/2017</a:t>
            </a:r>
          </a:p>
        </p:txBody>
      </p:sp>
    </p:spTree>
    <p:extLst>
      <p:ext uri="{BB962C8B-B14F-4D97-AF65-F5344CB8AC3E}">
        <p14:creationId xmlns:p14="http://schemas.microsoft.com/office/powerpoint/2010/main" val="179229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0FE78-67FB-46B0-9F40-2008A6E3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12B46B-63ED-4BF5-811F-B729366C9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2566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39716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33381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817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66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2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@alnassar01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9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@mohammedbaza0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45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@Fares_Zmanah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96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@omozali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5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@MBS_Allafi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8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@SherefaMutairi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4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@ahmad_alkattan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30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@diablo_oldaib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13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346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AF769-9BF3-420F-86E1-9BD551553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06/11/2017 - 12/11/2017</a:t>
            </a:r>
          </a:p>
        </p:txBody>
      </p:sp>
    </p:spTree>
    <p:extLst>
      <p:ext uri="{BB962C8B-B14F-4D97-AF65-F5344CB8AC3E}">
        <p14:creationId xmlns:p14="http://schemas.microsoft.com/office/powerpoint/2010/main" val="960533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F2EE-B63B-450A-89BE-03C83CEC8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A9055-6B23-44BE-A404-33760643B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03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74465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36347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2641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@abadi430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3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@zak_973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6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@sultaan020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63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@fasel6767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03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@Fand72209074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30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FB754-2F2A-4BE2-8936-88F980DE5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06/11/2017 - 12/11/2017</a:t>
            </a:r>
          </a:p>
        </p:txBody>
      </p:sp>
    </p:spTree>
    <p:extLst>
      <p:ext uri="{BB962C8B-B14F-4D97-AF65-F5344CB8AC3E}">
        <p14:creationId xmlns:p14="http://schemas.microsoft.com/office/powerpoint/2010/main" val="3166511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2017-11-13T09:00:22Z</dcterms:created>
  <dcterms:modified xsi:type="dcterms:W3CDTF">2017-11-13T09:00:49Z</dcterms:modified>
</cp:coreProperties>
</file>