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86C7A-A2BC-4A32-AF2F-8E3ECE10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5F340-448A-450E-9DE7-AB8D7E0EA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702415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96453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7441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7431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8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@Yamen93533009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(34), @MofaOman (1), @housingoman (2), @ShuraCouncil_OM (28), @eOman_ITA (1), @OmaniMOH (31), @mecaoman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@AlabryZ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(77),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0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@OmanRayyan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(72),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2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@alansary_1991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@MofaOman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7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@khalid559955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8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@dukan_alasal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@MOCI_OMAN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9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@khawaldi555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(59),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85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@omani841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(53), @pacp_oman (1),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7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@y_yaqob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(52), @OmaniMOH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11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7B778-A902-4C45-AA84-A0A17E4C7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79883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D2FCD-3981-4F6C-94F8-95B3114D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F6DD57-0461-480B-BE2F-F762A056E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273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03061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1832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9803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7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@fa912111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(18), @ShuraCouncil_OM (17), @OmaniMOH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6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@wGVWyaDmk1gdSSj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(17), @ShuraCouncil_OM (15), @omaninfo1 (1), @OmaniMOH (18), @mecaoman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4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@mC8aBYi79ntLvnV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9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@yoyo_ayam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(42),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1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@Tamoh009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55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@T19665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(34), @housingoman (1), @pacp_oman (6), @eOman_ITA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8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@HHMHASH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(32), @OmaniMOH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2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@Mohamed26233939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@MofaOman (4), @OmanTourism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1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@Ahmed_Aljadidi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@MOCI_OMAN (11), @pacp_oman (11), @eOman_ITA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6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@PrinceOmani4545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@housingoman (3), @ShuraCouncil_OM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9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64294-A9C0-4232-BC5D-42E86CA21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91985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BA1D-3357-4049-A061-4B8F4F0F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7A5DF-CA36-4754-A7A2-027B0475D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122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34419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96860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6824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5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@tahiralqabil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(30), @pacp_oman (1), @OmaniMOH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3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@mohd58581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(3), @housingoman (18), @ShuraCouncil_OM (1), @eOman_ITA (5), @OmanTourism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7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@411c6e4caf954ae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3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@9fatmaalajmi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(12), @ShuraCouncil_OM (8), @OmaniMOH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@ShuraCouncil_OM (28), @OmaniMOH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@Ghzl33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@manpowergov (6), @MofaOman (15), @housingoman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541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0D1DB-863F-4940-9C89-295D95046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670497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2017-11-10T07:43:24Z</dcterms:created>
  <dcterms:modified xsi:type="dcterms:W3CDTF">2017-11-10T07:43:51Z</dcterms:modified>
</cp:coreProperties>
</file>