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AA6B-219B-4D3A-91B6-E9E32579DB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9C0181-CFE2-429F-A194-02DF5E79C0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2580091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228127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8844048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10983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4476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@hanaabdulrahman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55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@fisaladil20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(14), @RefreshMFM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527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@MadlienMohammad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(13), @MarinaFM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937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@danah84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5995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@talalalyagout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015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@barbie_aimy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(21),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164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@sahar10nak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(8), @DewaniyaMFM (2), @RefreshMFM (11), @MarinaFM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723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@hafid77889900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(16), @MarinaFM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3055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@ro0o7asoom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34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@tsneem442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(13), @RefreshMFM (9), @MarinaFM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69906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191EEF-9E04-4A7B-99F4-7CBED12974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754791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A468C5-C90C-43F0-A232-1904392476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9924B8-D23B-4A6F-BDB2-712F8383DD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09617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2088054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0777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4016400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72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@Alprincess_662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(9), @MarinaFM (1), @Fm888kw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6736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@WorldSmile1990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(4), @DewaniyaMFM (1), @RefreshMFM (6), @MarinaFM (9), @Fm888kw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882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@teealialg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(11), @RefreshMFM (8), @MarinaFM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0062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@alb7ranya17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495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@hussainalshaya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808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@aldalal92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0719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@BashaR_aljazzaf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@DewaniyaMFM (19)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7022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@OmarVlogable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19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@AlduaijF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635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@MariamAldhuwaih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(9), @DewaniyaMFM (1), @Fm888kw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3091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2DB628-3949-4ED7-9CD8-8FCA8F5897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3605924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131463-52CF-49B7-930A-75FB9173C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2A5985-E05F-4EF3-AB66-FC64688C06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407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1741527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5164822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196613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659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@AliNajim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8915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@Rowaished_Fans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893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@Jihane96_yara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@MarinaFM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3384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@alharbe2910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@RefreshMFM (4), @MarinaFM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812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@Athbi_alnaibari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@Fm888kw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4847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48F3D-4FA8-477B-AFCD-9735DE920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01/11/2017 - 07/11/2017</a:t>
            </a:r>
          </a:p>
        </p:txBody>
      </p:sp>
    </p:spTree>
    <p:extLst>
      <p:ext uri="{BB962C8B-B14F-4D97-AF65-F5344CB8AC3E}">
        <p14:creationId xmlns:p14="http://schemas.microsoft.com/office/powerpoint/2010/main" val="12872321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2017-11-08T09:00:28Z</dcterms:created>
  <dcterms:modified xsi:type="dcterms:W3CDTF">2017-11-08T09:00:55Z</dcterms:modified>
</cp:coreProperties>
</file>