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C41B6-FE8A-4C41-A9F8-909F6B187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373CBD-BB2F-4F42-A424-CCE4E5D741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1595221"/>
              </p:ext>
            </p:extLst>
          </p:nvPr>
        </p:nvGraphicFramePr>
        <p:xfrm>
          <a:off x="457200" y="1731963"/>
          <a:ext cx="8229600" cy="3947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906310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302154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17990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763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(775)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19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(207), @AlraiMediaGroup (172), @aljarida (135), @alqabas (195)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386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(172), @AlraiMediaGroup (194)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17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@fasel6767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(37), @AlraiMediaGroup (41), @alqabas (47), @AlAnba_News_KW (49)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304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@AkhbaralwatanKU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(65), @AlraiMediaGroup (56), @alqabas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613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@aa7mad979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(16), @AlraiMediaGroup (35), @alqabas (62), @AlAnba_News_KW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96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352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@m7mdalhajri750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(20), @AlraiMediaGroup (12), @alqabas (33), @AlAnba_News_KW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6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6A7770-6AA9-407B-8022-4F8628782F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2616414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1A5F7-2F0F-4887-959C-C41BFABAC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90286E-8729-45D6-A93B-DAAE2FA83F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3383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82312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504236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02366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576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(28), @aljarida (8), @alqabas (34),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371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@kuwaity19855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(32), @aljarida (19), @alqabas (20),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559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@samsam200078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(37), @AlAnba_News_KW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590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@faq8___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(23), @alqabas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16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@AlraiMediaGroup (15), @aljarida (5), @alqabas (16), @AlAnba_News_KW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68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@aa11001974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(54), @AlraiMediaGroup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164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@Yousef90763882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(24), @AlraiMediaGroup (10), @alqabas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984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(33), @AlraiMediaGroup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825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@7Nmals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(32), @aljarida (1), @AlAnba_News_KW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1316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6ED0A2-7E62-437D-875A-D800F13926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1566562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1F3FF-E7F0-4627-9795-1A7788B2A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79403D-ACFA-45E6-A35A-62D0865E25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19914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241551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721975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75659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982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@saifsaad80901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@AlraiMediaGroup (9), @aljarida (10), @alqabas (10),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070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(9), @aljarida (1), @alqabas (9), @AlAnba_News_KW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025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@flowerdede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(23), @aljarida (1), @alqabas (2),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935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@ghd_kuw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(4), @aljarida (3), @alqabas (16), @AlAnba_News_KW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321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@Ali_khris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(21), @AlraiMediaGroup (3), @alqabas (5),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796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@KAC_EnG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(32), @aljarida (4),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868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@aroqayah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606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@Yt5HdhK14WV2Hv1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(19), @aljarida (1), @alqabas (9),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048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BF3F9C-9A22-4980-AB52-AF0B554BF0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12583446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621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2017-11-08T08:08:12Z</dcterms:created>
  <dcterms:modified xsi:type="dcterms:W3CDTF">2017-11-08T08:08:39Z</dcterms:modified>
</cp:coreProperties>
</file>