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B9470-6F6C-46E6-939C-EF50101FA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5C6BF6-84FB-4C31-B0E0-8671B939F4F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87301924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4315924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222238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823435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269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@woloog111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856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@Iehrx5H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66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@fahdkuwait2017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451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@fahad___123xd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(12), 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4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@khalil6670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627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@vhukq416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622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@Fahad__Free7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09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@metab_ai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413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@metab_787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(1), @warbabank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7267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@roz7436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(1), @warbabank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9808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E6186E-06E8-4730-A567-8FEB2B9B2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31/10/2017 - 06/11/2017</a:t>
            </a:r>
          </a:p>
        </p:txBody>
      </p:sp>
    </p:spTree>
    <p:extLst>
      <p:ext uri="{BB962C8B-B14F-4D97-AF65-F5344CB8AC3E}">
        <p14:creationId xmlns:p14="http://schemas.microsoft.com/office/powerpoint/2010/main" val="3830353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72A3E-5078-4CAE-8630-DF4570FEA2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4A7D2-92B5-4797-AA83-0F66CD49E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973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527758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75086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0358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17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@ssWKfReYUV5DA4P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023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@kl9kl9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0481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@fahadeid110011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5862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@MalNaibari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@alDawliBank (2), @NBKPage (2), @Gulf_Bank (2), @Bankboubyan (2), @warbabank (2), @ALTijariCBK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189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@noormutawa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@alDawliBank (2), @NBKPage (2), @Gulf_Bank (2), @Bankboubyan (2), @warbabank (2), @ALTijariCBK (2), @Abk_kuwait (2),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041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@polhy8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4405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@shkon7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083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@wesal_d3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004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FAAAAD-BA28-46D4-9FEF-E034A6B7D0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31/10/2017 - 06/11/2017</a:t>
            </a:r>
          </a:p>
        </p:txBody>
      </p:sp>
    </p:spTree>
    <p:extLst>
      <p:ext uri="{BB962C8B-B14F-4D97-AF65-F5344CB8AC3E}">
        <p14:creationId xmlns:p14="http://schemas.microsoft.com/office/powerpoint/2010/main" val="3240005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2432-F8D6-42EE-AFF8-20FD2958F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941593-B3D8-4D1F-813A-E99F957B08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5145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37038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10925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0383599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024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@saad_mufarre7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91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@ALkhalil_q8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(14),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800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@lovly_jeje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713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@LAmar2i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9492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@JMogaibel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(4),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95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@bolbola5000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034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3160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3E5B66-AC63-44EA-A3C8-390A2D5315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31/10/2017 - 06/11/2017</a:t>
            </a:r>
          </a:p>
        </p:txBody>
      </p:sp>
    </p:spTree>
    <p:extLst>
      <p:ext uri="{BB962C8B-B14F-4D97-AF65-F5344CB8AC3E}">
        <p14:creationId xmlns:p14="http://schemas.microsoft.com/office/powerpoint/2010/main" val="280796530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2017-11-07T08:15:12Z</dcterms:created>
  <dcterms:modified xsi:type="dcterms:W3CDTF">2017-11-07T08:15:38Z</dcterms:modified>
</cp:coreProperties>
</file>