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2DE77-A564-42F5-A7D4-1E4CBED62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A14F3F-2E85-474B-AB26-CC85E60DA9F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1056705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00951708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44366161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200738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2431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@fahda_Nice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6314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@nafnaf6262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@NissanKwt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7361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@abu_yosif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3260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@MonsterReqibah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067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@saali2007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45263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@ALAW_92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4521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@kchbydtxs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7589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@fahad_4m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2622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@ALAMMAR_22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1692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@WOODY51LAND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22077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03650C-A30B-42B5-BDA6-CCC044539B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30/10/2017 - 05/11/2017</a:t>
            </a:r>
          </a:p>
        </p:txBody>
      </p:sp>
    </p:spTree>
    <p:extLst>
      <p:ext uri="{BB962C8B-B14F-4D97-AF65-F5344CB8AC3E}">
        <p14:creationId xmlns:p14="http://schemas.microsoft.com/office/powerpoint/2010/main" val="13907493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80744F-AC07-4727-B695-A006796C4E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F9983D9-421D-4ABC-A2C8-A8108DCD9FC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113936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37407065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15257270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3010573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1543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@kuwaity1133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3586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@mohammedalibash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5474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@redhwan77siff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3581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@2002Hk200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6380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@bonasser7o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@alghanimhondakw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6036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@mew_saad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@NissanKwt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13948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@the_unknownkw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8278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@aboomajedd2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4727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@abosad666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320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@asem9877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70763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E8CEF7-55EF-4FEA-9958-7D677FEFE2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30/10/2017 - 05/11/2017</a:t>
            </a:r>
          </a:p>
        </p:txBody>
      </p:sp>
    </p:spTree>
    <p:extLst>
      <p:ext uri="{BB962C8B-B14F-4D97-AF65-F5344CB8AC3E}">
        <p14:creationId xmlns:p14="http://schemas.microsoft.com/office/powerpoint/2010/main" val="21699747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621D12-A591-49F7-9083-0B32D457B3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70E52F-FA32-476E-A80B-18A0234FC1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129224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25773537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91266056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856820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4886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@Almutawa72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3561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@8089Hibiki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@Mitsubishi_KWT_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3706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@moba767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0910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@abusaif855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7616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@wrdtkum3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@CadillacKW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7493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FF399B-CE79-4374-90BB-B3FDDF846A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30/10/2017 - 05/11/2017</a:t>
            </a:r>
          </a:p>
        </p:txBody>
      </p:sp>
    </p:spTree>
    <p:extLst>
      <p:ext uri="{BB962C8B-B14F-4D97-AF65-F5344CB8AC3E}">
        <p14:creationId xmlns:p14="http://schemas.microsoft.com/office/powerpoint/2010/main" val="362514641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259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2017-11-06T08:59:22Z</dcterms:created>
  <dcterms:modified xsi:type="dcterms:W3CDTF">2017-11-06T08:59:48Z</dcterms:modified>
</cp:coreProperties>
</file>