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4B0D5-3459-4F5F-8AF1-19994D46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1DB3B-4459-4246-8564-9F0C23E8B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288962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41416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044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737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16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764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0220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755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238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46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682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424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1635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33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27.4772%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73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29.4371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06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61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29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29.9864%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8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4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22.8433%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79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11.7185%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50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481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0F805-2BE7-446C-9644-F83C6AE4D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830952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9ADA0-9755-4DED-A939-36D4B5A9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726F0-1239-4FDB-BF86-CE1D2B1E8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069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3699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2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128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484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173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87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4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6218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838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671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8825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728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5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3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504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D3FD9-2DE7-4B72-AFD4-13ACB06CC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856898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2017-11-03T08:46:04Z</dcterms:created>
  <dcterms:modified xsi:type="dcterms:W3CDTF">2017-11-03T08:46:54Z</dcterms:modified>
</cp:coreProperties>
</file>