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32F4-4455-9209-FE29F98DE57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32F4-4455-9209-FE29F98DE57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32F4-4455-9209-FE29F98DE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9912"/>
        <c:axId val="223686632"/>
      </c:lineChart>
      <c:catAx>
        <c:axId val="22368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86632"/>
        <c:crosses val="autoZero"/>
        <c:auto val="1"/>
        <c:lblAlgn val="ctr"/>
        <c:lblOffset val="100"/>
        <c:noMultiLvlLbl val="0"/>
      </c:catAx>
      <c:valAx>
        <c:axId val="22368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8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01EE-373F-4FDC-9DB1-1B2AA385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6686A3-F3C2-4EE0-8FF5-4D9689830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177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DB0FB-DB1A-4332-BA4C-289975C12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C7EA3-6DB4-4049-AADD-5F4C0958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01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2017-11-02T11:35:50Z</dcterms:created>
  <dcterms:modified xsi:type="dcterms:W3CDTF">2017-11-02T11:35:57Z</dcterms:modified>
</cp:coreProperties>
</file>