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39BA-404A-871B-A3D06BECE2F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39BA-404A-871B-A3D06BECE2F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39BA-404A-871B-A3D06BECE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590232"/>
        <c:axId val="245636768"/>
      </c:barChart>
      <c:catAx>
        <c:axId val="23959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36768"/>
        <c:crosses val="autoZero"/>
        <c:auto val="1"/>
        <c:lblAlgn val="ctr"/>
        <c:lblOffset val="100"/>
        <c:noMultiLvlLbl val="0"/>
      </c:catAx>
      <c:valAx>
        <c:axId val="24563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9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6AB7E-290C-40D5-9E09-FA2A7CCF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889A1A-7814-4DDA-B6AA-9F76319E7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0035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10420-C781-4D53-947C-234797BBF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C0B19-5AC7-4E96-880B-DBEE47D83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6188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2017-11-01T11:43:38Z</dcterms:created>
  <dcterms:modified xsi:type="dcterms:W3CDTF">2017-11-01T11:43:45Z</dcterms:modified>
</cp:coreProperties>
</file>