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DC263-EF4C-4649-B50D-5A83ED84B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8A8AC7-99FF-414F-BA32-2036594AA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3351714"/>
              </p:ext>
            </p:extLst>
          </p:nvPr>
        </p:nvGraphicFramePr>
        <p:xfrm>
          <a:off x="457200" y="1731963"/>
          <a:ext cx="8229600" cy="280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342908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4463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5080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003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5361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634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4698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880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3629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0353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7974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055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76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7.0749%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19.4834%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823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التلفزيون العربي - </a:t>
                      </a:r>
                      <a:r>
                        <a:rPr lang="en-US" sz="1000"/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17.2439%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24.2012%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72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11.6989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81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1620025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11.7185%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79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802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94B61-9479-4DB2-A61E-9B3114BCC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23671792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116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2017-11-01T11:17:15Z</dcterms:created>
  <dcterms:modified xsi:type="dcterms:W3CDTF">2017-11-01T11:17:29Z</dcterms:modified>
</cp:coreProperties>
</file>