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FE925-F5C6-446C-BC7F-FC5C078FE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A00E2-9BD9-47E9-96A4-42930BB95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5790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36572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97175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0457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51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@MadlienMohammad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4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84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@AHMED_HF97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12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@44sho9q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4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@AHLAMDINA1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28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@nonaalhajri2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3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(27), 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09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@sahar10nak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@DewaniyaMFM (2), @RefreshMFM (25),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50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42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@em_twiter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918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D5C6D-41AD-47F5-86DE-4AC6500F2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58652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929B-84F5-4C63-943E-6A5DD1D5B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DB0C59-729D-48DA-AAA2-775795244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2559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641258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09383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7305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90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@Moza_ahlam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99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@ousama_foda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78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35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@fahaad_6678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5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@Lojain_Halomya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@Fm888kw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71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(1), @Fm888kw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7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1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@fatma_al7rbii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80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@awashalmotairy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@Fm888kw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2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8EF8B-97A1-4A1B-A8CD-FA35B2271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1289783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6518D-CF89-48D4-94BF-C36E6087B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258CD-B077-4042-A45D-D83489B74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898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474682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14528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2475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70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@3looyaa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(2), 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2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@Ahmadalsharqaw3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46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@aas_119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34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47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@AldossaryYousef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939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C2A6E-9AAD-4659-9184-DA0A583EE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4023030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2017-11-01T08:34:14Z</dcterms:created>
  <dcterms:modified xsi:type="dcterms:W3CDTF">2017-11-01T08:34:44Z</dcterms:modified>
</cp:coreProperties>
</file>