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2BC67-C665-4387-B2B3-89A6DC555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F70304-CD5E-4835-BEE2-90F3F6B942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5335205"/>
              </p:ext>
            </p:extLst>
          </p:nvPr>
        </p:nvGraphicFramePr>
        <p:xfrm>
          <a:off x="457200" y="1731963"/>
          <a:ext cx="8229600" cy="412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956155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062181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80150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808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(570), @alqabas (1),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376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(76), @AlraiMediaGroup (101), @aljarida (63), @alqabas (103)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711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@AkhbaralwatanKU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(69), @AlraiMediaGroup (138), @alqabas (77), @AlAnba_News_KW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520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(117), @AlraiMediaGroup (181)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966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@aa7mad979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(29), @AlraiMediaGroup (35), @alqabas (59), @AlAnba_News_KW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921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@fasel6767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(18), @alqabas (26), @AlAnba_News_KW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03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@m7mdalhajri750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(17), @alqabas (28),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285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@m_rouhaldeen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795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90E65-2184-4CD8-B50A-BAA6572918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2419450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F1722-EC8B-40C1-999C-EEBA79F11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0BB322-3BE0-468E-9501-565B715CB4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1918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720955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426304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71637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677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(26), @aljarida (8), @alqabas (18),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266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@AlmazidiFatima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31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(11), @alqabas (10), @AlAnba_News_KW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228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838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@DabosAldabws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380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@kuwaity19855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(20), @aljarida (6), @alqabas (12),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92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@ghd_kuw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(6), @aljarida (6), @alqabas (18),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345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@samsam200078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(22), @AlAnba_News_KW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76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(7), @aljarida (2), @alqabas (11),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207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6512BB-9267-4410-8C73-AA77C17BE3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926996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D871C-7BE7-4219-AB05-BAF9255F9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0ED19C-AED7-4FFF-BE72-D2AADEEE85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5181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956221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812622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516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507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@ReemAAAH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(2), @alqabas (17),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480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(7), @aljarida (7), @alqabas (7),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911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@hcggj1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@aljarida (4), @alqabas (14),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997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@Aledareya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(8), @aljarida (6), @alqabas (9),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885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@aa11001974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(32),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516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@drfatmaqw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@alqabas (12),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154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(28), @aljarida (1), @alqabas (2),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74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@m_elhusseiny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828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34FDA-D8B7-4727-97A4-201856093D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20046042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613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2017-11-01T08:06:55Z</dcterms:created>
  <dcterms:modified xsi:type="dcterms:W3CDTF">2017-11-01T08:07:25Z</dcterms:modified>
</cp:coreProperties>
</file>