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A7928-D392-4E76-9E6B-28882ADF3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860A2-B1FD-42F6-AA45-38601DD76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57948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41888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71039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7456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1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@zaid987K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57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@Abudlla1986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22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@Ana5lod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91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@B_S_alGRB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3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@fedarn90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31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@Sarah_Ahmed_SA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41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@noorhellewa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0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@MEM2___2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1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@4ahmam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86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@memo_fm98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61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CAF4F-1678-4D19-B9DF-B02182B1E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24/10/2017 - 30/10/2017</a:t>
            </a:r>
          </a:p>
        </p:txBody>
      </p:sp>
    </p:spTree>
    <p:extLst>
      <p:ext uri="{BB962C8B-B14F-4D97-AF65-F5344CB8AC3E}">
        <p14:creationId xmlns:p14="http://schemas.microsoft.com/office/powerpoint/2010/main" val="4149913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2056F-0222-45B4-9D24-0BE1504A8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A0E03-2E42-49A4-BC03-024CAD35D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520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01004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09441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9798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0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@G9RD7VrzKGn8kwA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@none_alskrdeh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45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0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@b67e15a14177458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00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@Shrooq_2020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3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@Amoolh_118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3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@69fysf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99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@engkhaled91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3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@e0008877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71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@miara1133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466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F82CD-3DDB-4CAA-B6F4-E78D2FEB9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24/10/2017 - 30/10/2017</a:t>
            </a:r>
          </a:p>
        </p:txBody>
      </p:sp>
    </p:spTree>
    <p:extLst>
      <p:ext uri="{BB962C8B-B14F-4D97-AF65-F5344CB8AC3E}">
        <p14:creationId xmlns:p14="http://schemas.microsoft.com/office/powerpoint/2010/main" val="350956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F21BB-710F-4599-8B9D-F399EE9C7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6F2E2-672B-4541-98EF-A21216D1D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61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4975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57759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4367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2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@fi_l6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1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@no4991ne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7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@BOFISAL_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84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@princess_3345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49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@1Mlh2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0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42ED2-756A-4497-B03F-01DB29FAA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24/10/2017 - 30/10/2017</a:t>
            </a:r>
          </a:p>
        </p:txBody>
      </p:sp>
    </p:spTree>
    <p:extLst>
      <p:ext uri="{BB962C8B-B14F-4D97-AF65-F5344CB8AC3E}">
        <p14:creationId xmlns:p14="http://schemas.microsoft.com/office/powerpoint/2010/main" val="3464758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89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2017-10-31T09:36:12Z</dcterms:created>
  <dcterms:modified xsi:type="dcterms:W3CDTF">2017-10-31T09:36:42Z</dcterms:modified>
</cp:coreProperties>
</file>