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EE3BF-C88A-4ACF-942E-1938CCEFB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1BB9C9-C3A4-4D23-A507-8753D8A110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141239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661854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392920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5072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91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@Q8____33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(197)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325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024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@Fahad__Free7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(3), @warbabank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89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@3badi_1996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77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@niio212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092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@YLyr7qNBCxhsXML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(8), 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649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@mahmood_ali_007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(11), @warbabank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356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@Q9EDNA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739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@ManarAleneziii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@NBKPage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356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@nora_1403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772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880281-98FB-450C-9E64-EB67332287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24/10/2017 - 30/10/2017</a:t>
            </a:r>
          </a:p>
        </p:txBody>
      </p:sp>
    </p:spTree>
    <p:extLst>
      <p:ext uri="{BB962C8B-B14F-4D97-AF65-F5344CB8AC3E}">
        <p14:creationId xmlns:p14="http://schemas.microsoft.com/office/powerpoint/2010/main" val="1358710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B75CD-414A-47AB-9D0B-408D3F593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98FAB8-5494-4527-BA17-581B53E48E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3818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412324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393370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15087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745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@ahbk5002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(12),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570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@WADIAN20022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685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@fahad___123xd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279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@hofny2002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@Gulf_Bank (4), @Abk_kuwait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74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@alsori_00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258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@princess_3345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027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@jmbaaze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@Bankboubyan (2), @warbabank (2), @ALTijariCBK (2), @Abk_kuwait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31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@7obk___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887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@Jra7q8_90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@Bankboubyan (2), @warbabank (2), @ALTijariCBK (2), @Abk_kuwait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961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9A3004-5F98-48FF-8FD2-8CCE6192AF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24/10/2017 - 30/10/2017</a:t>
            </a:r>
          </a:p>
        </p:txBody>
      </p:sp>
    </p:spTree>
    <p:extLst>
      <p:ext uri="{BB962C8B-B14F-4D97-AF65-F5344CB8AC3E}">
        <p14:creationId xmlns:p14="http://schemas.microsoft.com/office/powerpoint/2010/main" val="2713563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CD94A-4B73-40E2-A610-44DD1F5BC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BAD3F7-1973-4F00-B9CB-313863CB2E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8191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662941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885266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94962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473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@no4991ne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636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@zn1_gh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06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@abas890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568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@oussamaios1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000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@none_alskrdeh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823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@jolly2016y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486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31066-DCBF-4279-951B-B0D4F4B148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24/10/2017 - 30/10/2017</a:t>
            </a:r>
          </a:p>
        </p:txBody>
      </p:sp>
    </p:spTree>
    <p:extLst>
      <p:ext uri="{BB962C8B-B14F-4D97-AF65-F5344CB8AC3E}">
        <p14:creationId xmlns:p14="http://schemas.microsoft.com/office/powerpoint/2010/main" val="11437437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2017-10-31T08:33:01Z</dcterms:created>
  <dcterms:modified xsi:type="dcterms:W3CDTF">2017-10-31T08:33:30Z</dcterms:modified>
</cp:coreProperties>
</file>