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F0B1B-99CB-41E7-A1AC-80F87EB6F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C2FAB3-ADC5-4E53-B34D-C54C46F9AE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512447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297159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573533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58047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031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@Abonasrezm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884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@RomanticLibrate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448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@vzsiFCZ2rn6EHUa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965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@magid123456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20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@NaifAls69941640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945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@mohdq1234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608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@ALENEZI_M7MD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96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@m_Alhashmi72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509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@wareef2011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38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@mo7amd966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650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F40F6-C2A3-4CBF-8415-1A063DC36A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23/10/2017 - 29/10/2017</a:t>
            </a:r>
          </a:p>
        </p:txBody>
      </p:sp>
    </p:spTree>
    <p:extLst>
      <p:ext uri="{BB962C8B-B14F-4D97-AF65-F5344CB8AC3E}">
        <p14:creationId xmlns:p14="http://schemas.microsoft.com/office/powerpoint/2010/main" val="4126425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15372-7401-4A82-BBFF-645D5E8B9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EB0642-8D5B-4869-AD6C-E617867FE1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5940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49440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097280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67894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678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@capbahman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127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30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@almon8tha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697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@fanarq81977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97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@mqs22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454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@ff2039831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137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@fasel6767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710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@Trafford1958Old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993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@rCCZ6l8KwsqJ3Xj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202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@loveman2012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807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B4D372-49D2-4572-BBA9-A0B3D94F49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23/10/2017 - 29/10/2017</a:t>
            </a:r>
          </a:p>
        </p:txBody>
      </p:sp>
    </p:spTree>
    <p:extLst>
      <p:ext uri="{BB962C8B-B14F-4D97-AF65-F5344CB8AC3E}">
        <p14:creationId xmlns:p14="http://schemas.microsoft.com/office/powerpoint/2010/main" val="2128575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488C8-4E85-4736-9924-A04F81516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A1A84B-DCEC-467A-B406-093A96E4F9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1611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888915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355526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28745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65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@Orientalist_10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196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@al3owaji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96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@ahmadal3nzi81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81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@falonazi91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710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@MeshariAlrwily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859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970DF-BF33-432A-9CD5-B3D0B14FAF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23/10/2017 - 29/10/2017</a:t>
            </a:r>
          </a:p>
        </p:txBody>
      </p:sp>
    </p:spTree>
    <p:extLst>
      <p:ext uri="{BB962C8B-B14F-4D97-AF65-F5344CB8AC3E}">
        <p14:creationId xmlns:p14="http://schemas.microsoft.com/office/powerpoint/2010/main" val="7869646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2017-10-30T10:24:08Z</dcterms:created>
  <dcterms:modified xsi:type="dcterms:W3CDTF">2017-10-30T10:24:37Z</dcterms:modified>
</cp:coreProperties>
</file>