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DC558-06DA-47C8-94FF-DED890E8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EC2D7-8E82-4AF8-A994-3BFFBC943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668958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436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59124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2908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@boy67na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86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@Majedona77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(4), @jawwy (473)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87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(171), @jawwy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2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@Aa_b21NoN1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(4), @Mobily (190), @jawwy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6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@9898R_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(165), @ZainKSA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1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@azizaksa2030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(86), @Mobily (27), @ZainKSA (23), @jawwy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6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@1_O_j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(29), @Mobily (69), @ZainKSA (69), @jawwy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3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@lama_aziz1111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(84), @Mobily (88),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43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(31), @Mobily (99), @ZainKSA (39), @Virginmobileksa (2), @jawwy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4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@ha_d28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33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754B6-3647-41B2-A566-13CA5D87F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20/10/2017 - 26/10/2017</a:t>
            </a:r>
          </a:p>
        </p:txBody>
      </p:sp>
    </p:spTree>
    <p:extLst>
      <p:ext uri="{BB962C8B-B14F-4D97-AF65-F5344CB8AC3E}">
        <p14:creationId xmlns:p14="http://schemas.microsoft.com/office/powerpoint/2010/main" val="382825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EDFF8-F410-4151-86E9-CC6C8720C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677DF-111B-4561-A2A1-D6D944EF1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576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9000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83666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875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48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(69), @Mobily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51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@S85193559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1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@eagli_1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(57), @Mobily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@Moah95834896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@ZainKSA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94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@Sad_em11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(6), @jawwy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52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@vixil1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(30), @Mobily (59), @ZainKSA (8), @jawwy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@stylesemo1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(4), @ZainKSA (2), @jawwy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34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@El_Blanco_SA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33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@_X_Xiii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(31), @Mobily (52),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4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@hamms2_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(28), @Mobily (39), @ZainKSA (20), @jawwy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74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09542-B145-4F34-8CAA-507666416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20/10/2017 - 26/10/2017</a:t>
            </a:r>
          </a:p>
        </p:txBody>
      </p:sp>
    </p:spTree>
    <p:extLst>
      <p:ext uri="{BB962C8B-B14F-4D97-AF65-F5344CB8AC3E}">
        <p14:creationId xmlns:p14="http://schemas.microsoft.com/office/powerpoint/2010/main" val="1849321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9E153-F15C-4858-BCC4-979570BFE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065B6-26A8-4248-ACC1-A458C8C8F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328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66608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04449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593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2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@idea_2A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(61), @Mobily (9), @ZainKSA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55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@ComGsksa1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(70), @ZainKSA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8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@__sfc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(29), @Mobily (36), @ZainKSA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66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@a60063853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(62), @ZainKSA (5), @jawwy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22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@soari12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(66),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10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97454-1893-47D8-AA1A-4785DFA04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20/10/2017 - 26/10/2017</a:t>
            </a:r>
          </a:p>
        </p:txBody>
      </p:sp>
    </p:spTree>
    <p:extLst>
      <p:ext uri="{BB962C8B-B14F-4D97-AF65-F5344CB8AC3E}">
        <p14:creationId xmlns:p14="http://schemas.microsoft.com/office/powerpoint/2010/main" val="1880064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2017-10-27T07:45:26Z</dcterms:created>
  <dcterms:modified xsi:type="dcterms:W3CDTF">2017-10-27T07:45:55Z</dcterms:modified>
</cp:coreProperties>
</file>