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2C39D-ECA6-4781-A038-4D0911597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AD141-BF8B-4F16-9E2E-AD9B138B2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956882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07492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08166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4230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1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@BOFISAL_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17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(10), @ZainKuwait (7),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79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@moh1979q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45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@vixil1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64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@dmady24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10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@fmnr1207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91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@dita_fanila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63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@Yosha71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(4),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19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@CnnDI01EtbOCodb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(9), @ZainKuwait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@ahmed_googel2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172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5EB0E-69B7-4458-8FF2-2BC8F81FB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17/10/2017 - 23/10/2017</a:t>
            </a:r>
          </a:p>
        </p:txBody>
      </p:sp>
    </p:spTree>
    <p:extLst>
      <p:ext uri="{BB962C8B-B14F-4D97-AF65-F5344CB8AC3E}">
        <p14:creationId xmlns:p14="http://schemas.microsoft.com/office/powerpoint/2010/main" val="2918603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DAD05-4EB1-4BD8-AE2E-E1FF42323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F04497-02DA-4BFE-AD70-FA9966F29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714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28020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5951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46198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79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@JMogaibel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94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@ttyy100400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05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@AboYousef_kw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(1), 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57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@ahbk5002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62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@mmhhmmddall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581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@q8DVDs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84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@MaisAlfarra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16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@maxi_mkm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38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182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@a60063853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63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B8094-B51A-4959-864C-523035176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17/10/2017 - 23/10/2017</a:t>
            </a:r>
          </a:p>
        </p:txBody>
      </p:sp>
    </p:spTree>
    <p:extLst>
      <p:ext uri="{BB962C8B-B14F-4D97-AF65-F5344CB8AC3E}">
        <p14:creationId xmlns:p14="http://schemas.microsoft.com/office/powerpoint/2010/main" val="1879908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A1576-A488-4844-A91A-703A046BC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2B26FD-5141-4AA9-98A4-3FF8D94AD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7136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6842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747352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2309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99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@Om__x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@yaso855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37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@11moon_11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11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@__7u8k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97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@Mo0ony83170589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244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68B4F-4DA5-433F-86C0-83145D0A7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17/10/2017 - 23/10/2017</a:t>
            </a:r>
          </a:p>
        </p:txBody>
      </p:sp>
    </p:spTree>
    <p:extLst>
      <p:ext uri="{BB962C8B-B14F-4D97-AF65-F5344CB8AC3E}">
        <p14:creationId xmlns:p14="http://schemas.microsoft.com/office/powerpoint/2010/main" val="25734521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2017-10-24T08:37:02Z</dcterms:created>
  <dcterms:modified xsi:type="dcterms:W3CDTF">2017-10-24T08:37:32Z</dcterms:modified>
</cp:coreProperties>
</file>