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8C686-E314-4B50-9A31-5D4AE205C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2D047-6F99-40AA-9AF1-20556C2DA3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100131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70395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57461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5220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38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@Q8____33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8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@3badi_1996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60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@woloog111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@m_e_24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7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@11moon_11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36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@fofo12211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15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(19),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10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@AaaeAaae00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55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@USI_660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7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@jojo0_012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11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0163A-A744-4AE0-8C41-A8997B2A1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17/10/2017 - 23/10/2017</a:t>
            </a:r>
          </a:p>
        </p:txBody>
      </p:sp>
    </p:spTree>
    <p:extLst>
      <p:ext uri="{BB962C8B-B14F-4D97-AF65-F5344CB8AC3E}">
        <p14:creationId xmlns:p14="http://schemas.microsoft.com/office/powerpoint/2010/main" val="698226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CF853-2989-42B0-AF70-EDF0807C1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6B1C04-D202-439D-BAA3-8A25E98DEF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624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733639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04582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7676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94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@paal137834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75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@Eeeeu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64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85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@mahmood_ali_007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(19),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18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@mary03699657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@warbabank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93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@nn123123008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92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@nn098nnt1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20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@hdhd39407839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8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@e0008877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30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@princess_3345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045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65F21-3F65-4593-AE0A-931341339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17/10/2017 - 23/10/2017</a:t>
            </a:r>
          </a:p>
        </p:txBody>
      </p:sp>
    </p:spTree>
    <p:extLst>
      <p:ext uri="{BB962C8B-B14F-4D97-AF65-F5344CB8AC3E}">
        <p14:creationId xmlns:p14="http://schemas.microsoft.com/office/powerpoint/2010/main" val="2096045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27239-2E20-4001-BF8A-D32F40DD0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1A449B-7309-4EAF-8013-AF71C533A0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19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829773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353394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8136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2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4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@bshh9999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3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@ee00j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022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@ithe77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8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@vixil1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787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773F7-66B9-40CC-AB8E-7D3F0DB8D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17/10/2017 - 23/10/2017</a:t>
            </a:r>
          </a:p>
        </p:txBody>
      </p:sp>
    </p:spTree>
    <p:extLst>
      <p:ext uri="{BB962C8B-B14F-4D97-AF65-F5344CB8AC3E}">
        <p14:creationId xmlns:p14="http://schemas.microsoft.com/office/powerpoint/2010/main" val="460599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2017-10-24T07:22:03Z</dcterms:created>
  <dcterms:modified xsi:type="dcterms:W3CDTF">2017-10-24T07:22:33Z</dcterms:modified>
</cp:coreProperties>
</file>