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2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D0FF1-F8B8-4876-BE92-AE7417C3A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13274-6037-4C89-8B21-5D64CCD012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138538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88321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41555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7280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518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(2),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@PlayerBorSa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56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@fahid11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35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@q8_1_1_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21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@talaal31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79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@Q8iDosary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449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@HadeelAlRoumi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55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11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@AbdNaserALabdan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27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107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59D5F-DA31-4736-9B01-7A0FD84C1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16/10/2017 - 22/10/2017</a:t>
            </a:r>
          </a:p>
        </p:txBody>
      </p:sp>
    </p:spTree>
    <p:extLst>
      <p:ext uri="{BB962C8B-B14F-4D97-AF65-F5344CB8AC3E}">
        <p14:creationId xmlns:p14="http://schemas.microsoft.com/office/powerpoint/2010/main" val="1719532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4C89-04B3-47DE-A992-71CCE5DEB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312CAA-4AC2-4100-8085-56F8AE6D79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032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448591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398176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2850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60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@hasanfalsubaie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9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@uQUYS7l7vOPjlkz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42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@R736Xx_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06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@ekuwaiti1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10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@q8mob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18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@m_Alhashmi72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55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@smsmosawy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643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@mohnad_alsunni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877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@M_ALM7R8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65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@saif_ku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170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4677A-F61D-4104-9F70-3BE4C0A33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16/10/2017 - 22/10/2017</a:t>
            </a:r>
          </a:p>
        </p:txBody>
      </p:sp>
    </p:spTree>
    <p:extLst>
      <p:ext uri="{BB962C8B-B14F-4D97-AF65-F5344CB8AC3E}">
        <p14:creationId xmlns:p14="http://schemas.microsoft.com/office/powerpoint/2010/main" val="391884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DFF8C-93CB-44E9-B500-374FECAC8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A6B19A-13B0-4A29-838D-E2004D9841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718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239449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160132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28880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92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@AlfahadAbu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07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@mMMms0123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49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@ap_stor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21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@mmmmeeee1413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05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@Chocolatessz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476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98DBB-4B95-4D8F-A3C7-5D1962EBA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16/10/2017 - 22/10/2017</a:t>
            </a:r>
          </a:p>
        </p:txBody>
      </p:sp>
    </p:spTree>
    <p:extLst>
      <p:ext uri="{BB962C8B-B14F-4D97-AF65-F5344CB8AC3E}">
        <p14:creationId xmlns:p14="http://schemas.microsoft.com/office/powerpoint/2010/main" val="20904075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2017-10-23T08:11:09Z</dcterms:created>
  <dcterms:modified xsi:type="dcterms:W3CDTF">2017-10-23T08:11:37Z</dcterms:modified>
</cp:coreProperties>
</file>