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@ToyotaKw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1C-4319-88CF-43C3AEFB58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@ChevroletKW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1C-4319-88CF-43C3AEFB58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@alghanimhondakw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1C-4319-88CF-43C3AEFB58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@CadillacKW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1C-4319-88CF-43C3AEFB58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@FordAlghanim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1C-4319-88CF-43C3AEFB58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@Q8Kia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1C-4319-88CF-43C3AEFB58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@NissanKwt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11C-4319-88CF-43C3AEFB58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@Mitsubishi_KWT_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11C-4319-88CF-43C3AEFB5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161728"/>
        <c:axId val="238160416"/>
      </c:lineChart>
      <c:catAx>
        <c:axId val="23816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60416"/>
        <c:crosses val="autoZero"/>
        <c:auto val="1"/>
        <c:lblAlgn val="ctr"/>
        <c:lblOffset val="100"/>
        <c:noMultiLvlLbl val="0"/>
      </c:catAx>
      <c:valAx>
        <c:axId val="23816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6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01188-20A2-41D0-8C24-8D7435F03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4A3288-9680-41A9-97CB-5DBE05A67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0940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7846D-7DC7-4AA7-B9E2-C2593DDC4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B2E54-5F24-47B7-AB31-1FDE83CB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55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Hour</dc:title>
  <dc:creator>Administrator</dc:creator>
  <cp:lastModifiedBy>Administrator</cp:lastModifiedBy>
  <cp:revision>1</cp:revision>
  <dcterms:created xsi:type="dcterms:W3CDTF">2017-10-23T08:08:37Z</dcterms:created>
  <dcterms:modified xsi:type="dcterms:W3CDTF">2017-10-23T08:08:41Z</dcterms:modified>
</cp:coreProperties>
</file>