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CE9CF-E97F-447C-B816-9190FD863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1C47C7-ED50-46A1-8B57-C976C43EE1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7442700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74621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2698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86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5724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254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8395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14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- 2017-10-17 16:29:46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https://t.co/vZxfo1udNH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74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- 2017-10-21 15:04:24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سيراتو بسعر 3,999 دك + فوقها خصم حتى 220 دك ، بالتعاون مع بيت التمويل الكويتي و بنك 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https://t.co/keVM7xMM2I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389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- 2017-10-18 18:00:31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https://t.co/9HoLw14BUa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3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- 2017-10-18 14:01:05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سارعوا بالحصول على عروض الصيانة بمناسبة العودة للمدارس
ملاحضة: العرض ساري بمركز الصيانة في الفحيحيل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
#mitsubishi https://t.co/4h9OLGwO3V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59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- 2017-10-16 17:06:45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تجسد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XTS 2017،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سيارة السيدان الفاخرة، كل معايير الثقة والرفاهية، لتمنحك تجربة قيادة لا مثيل لها.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https://t.co/SpyLdEsk8P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7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- 2017-10-17 17:05:53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مزيج كل المواصفات تجعل هذه السيارة مميزه  كما هي عليه. #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CT6 https://t.co/IhYkOm7emX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914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- 2017-10-18 16:31:25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وجودٌ يفرض ذاته بهيبة. مع زوايا ذات تصميم مثير وقوة مميزة، تتخطى #إسكاليد 2017 حدود الإثارة في الإعجاب.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https://t.co/Ztsun3ZRhw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295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5A3B2-F4AC-44AC-AE78-4CF935334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16/10/2017 - 22/10/2017</a:t>
            </a:r>
          </a:p>
        </p:txBody>
      </p:sp>
    </p:spTree>
    <p:extLst>
      <p:ext uri="{BB962C8B-B14F-4D97-AF65-F5344CB8AC3E}">
        <p14:creationId xmlns:p14="http://schemas.microsoft.com/office/powerpoint/2010/main" val="2470960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C1459-5BC2-4EA8-B5A0-4F0F533CE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9E4B7-837F-4A72-99B4-314446907B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7748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21999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308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4356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3239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292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8059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7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- 2017-10-20 12:56:26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a Happy and Blessed Friday.
#mitsubishi 
#kuwait 
#friday https://t.co/xqWrXRn7bv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03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- 2017-10-22 17:39:38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هيكل أنيق وسرعة ومرونة في التحكم، نقدم لكم كاديلاك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ATS.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ستكتشف من خلال قيادتها مزيجاً متوازناً من القوة والتحكم والدقة.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https://t.co/12KdQ2a84r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893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- 2017-10-18 14:25:35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امتلك لاند كروزر بنظام المساعدة للتضاريس المتعددة،نظـام التحكم في الزحف مع النظام المبتكر للمساعدة على الانعطاف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https://t.co/hbpwFP70K5 https://t.co/SAYSrbEaym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06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- 2017-10-19 14:47:35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نصف قطر دوران ٥.٦ مترا، رائد في فئته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
#mitsubishi https://t.co/PBVkFxTk7D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4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- 2017-10-16 17:12:14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صف هذا #الكورفيت بكلمة واحدة.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https://t.co/bIslhlIifS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50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- 2017-10-21 15:32:56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Mitsubishi Outlander: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نظام ميتسوبيشي متعدد الاتصالات مع نظام ملاحي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GPS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نظام التحكم بثبات سرعة…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https://t.co/McHzu7yU9i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756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1E9AB-CC48-42F0-B8CB-843D48CB76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16/10/2017 - 22/10/2017</a:t>
            </a:r>
          </a:p>
        </p:txBody>
      </p:sp>
    </p:spTree>
    <p:extLst>
      <p:ext uri="{BB962C8B-B14F-4D97-AF65-F5344CB8AC3E}">
        <p14:creationId xmlns:p14="http://schemas.microsoft.com/office/powerpoint/2010/main" val="943837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B6D02-B880-42F9-81D8-C141EED82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CE20A1-54EA-4B80-B9F5-4B8C34B87C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9215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03916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6953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2590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4642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4918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9335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97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- 2017-10-18 17:59:29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ابداعات اعضاء نادي #كامارو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 https://t.co/AchrKqyVGA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68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- 2017-10-20 18:43:30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هوندا تايب آر، صممت لعشاق الإثارة في القيادة!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Repost @honda
Engineered for pure drive feel and… https://t.co/Ogf3HyXHRN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988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- 2017-10-18 22:06:38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سباق فورميولا ١ في الولايات المتحدة الأمريكية هذا الأسبوع!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#USGP Week for Formula 1 races! 🏎 https://t.co/T1P7GX9nVb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12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- 2017-10-19 14:17:51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عودة لزمن الطيبين! من يعرف أي #هوندا في الصورة؟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Throwback Thursday! Can you name the car in… https://t.co/4GZDZCCmTN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62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- 2017-10-17 16:06:19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يقام مؤتمر تمكين الشباب السادس ويستضيف نخبة من الشخصيات العالمية والمحلية 
التسجيل مجاني ومتاح للجميع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https://t.co/1mg2xD6KKv https://t.co/VgnJ1GBNM3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676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- 2017-10-16 13:37:35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لأن سلامتهم لاتقدر بثمن، فحص مجاني يشمل الديسكات، الإطارات، البطارية، المعاونات، المصابيح وغيرها مع خصومات على قطع الغيار وأجور العمل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https://t.co/yAUTvH7dB8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919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2B8BF-7B24-4F02-B62B-6D1981972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16/10/2017 - 22/10/2017</a:t>
            </a:r>
          </a:p>
        </p:txBody>
      </p:sp>
    </p:spTree>
    <p:extLst>
      <p:ext uri="{BB962C8B-B14F-4D97-AF65-F5344CB8AC3E}">
        <p14:creationId xmlns:p14="http://schemas.microsoft.com/office/powerpoint/2010/main" val="1116746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16FE5-86BB-4E8D-BE6D-E04C78BF8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AB9537-20CD-41B5-813B-7B6E72F367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4326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82779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7833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519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9615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2999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6981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39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- 2017-10-18 19:39:25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تكريم لاعضاء فريق كامارو وفي نهاية الليلة لا يسعنا سوى شكر جميع الحضور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https://t.co/Lfr5krBJFF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53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- 2017-10-18 17:25:27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عائلة #شفروليه_الغانم ترحب بأعضاء نادي كامارو الكويت في مركز الخدمة لتجمع بداية الموسم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https://t.co/UCgGxD0kSn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07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- 2017-10-16 16:05:08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تحت رعاية سمو امير البلاد الشيخ / صباح الأحمد الجابر الصباح حفظه الله ورعاه
يقام مؤتمر تمكين…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https://t.co/zwJtAG2VUB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711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- 2017-10-17 17:27:58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هوندا أوديسي ج ٢٠١٧ 
٠٪ أرباح لمدة ٥ سنوات وبدون دفعة أولى
جرب قيادتها اليوم - اتصل…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https://t.co/wSqtsYd0Mi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54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- 2017-10-21 22:15:35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هوندا بايلوت ٢٠١٧
 ٠ ٪ أرباح لمدة ٥ سنوات وبدون دفعة أولى
جرب قيادتها اليوم - اتصل…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https://t.co/L6PYEwwzyF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0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C64F5-D8D3-45F7-9F9D-0F872DD1F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16/10/2017 - 22/10/2017</a:t>
            </a:r>
          </a:p>
        </p:txBody>
      </p:sp>
    </p:spTree>
    <p:extLst>
      <p:ext uri="{BB962C8B-B14F-4D97-AF65-F5344CB8AC3E}">
        <p14:creationId xmlns:p14="http://schemas.microsoft.com/office/powerpoint/2010/main" val="2856583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20742-1E5D-42E7-A77F-0CC792A93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7E18D6-8BA4-4A07-8B03-5B399B18BD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4925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43661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8202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8450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1336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8760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5255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00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- 2017-10-17 17:02:01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رحلة مع ايكونوكس ستمنحك الفرصة للاستمتاع بوقتك. احجزها اليوم! *ستصل الاكوينوكس تاريخ 22 أكتوبر.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https://t.co/Ac1XRqP1mf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616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93752-0895-4B47-87CC-2757EA213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16/10/2017 - 22/10/2017</a:t>
            </a:r>
          </a:p>
        </p:txBody>
      </p:sp>
    </p:spTree>
    <p:extLst>
      <p:ext uri="{BB962C8B-B14F-4D97-AF65-F5344CB8AC3E}">
        <p14:creationId xmlns:p14="http://schemas.microsoft.com/office/powerpoint/2010/main" val="34613700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392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5</dc:title>
  <dc:creator>Administrator</dc:creator>
  <cp:lastModifiedBy>Administrator</cp:lastModifiedBy>
  <cp:revision>1</cp:revision>
  <dcterms:created xsi:type="dcterms:W3CDTF">2017-10-23T08:01:44Z</dcterms:created>
  <dcterms:modified xsi:type="dcterms:W3CDTF">2017-10-23T08:03:30Z</dcterms:modified>
</cp:coreProperties>
</file>