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F753-4B32-9E8B-A8C06AD7CEF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F753-4B32-9E8B-A8C06AD7C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3553424"/>
        <c:axId val="160915312"/>
      </c:barChart>
      <c:catAx>
        <c:axId val="16355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915312"/>
        <c:crosses val="autoZero"/>
        <c:auto val="1"/>
        <c:lblAlgn val="ctr"/>
        <c:lblOffset val="100"/>
        <c:noMultiLvlLbl val="0"/>
      </c:catAx>
      <c:valAx>
        <c:axId val="16091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5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ED35A-8F7B-42FD-ADAB-8CF05018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769FF3-FEC9-42B8-82E3-101F48A5FC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5829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789D5-E295-4538-8060-C176E4D64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13/10/2017 - 19/10/2017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940D0-D560-4CF5-BC8D-284900BBE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605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</dc:title>
  <dc:creator>Administrator</dc:creator>
  <cp:lastModifiedBy>Administrator</cp:lastModifiedBy>
  <cp:revision>1</cp:revision>
  <dcterms:created xsi:type="dcterms:W3CDTF">2017-10-20T07:26:22Z</dcterms:created>
  <dcterms:modified xsi:type="dcterms:W3CDTF">2017-10-20T07:26:25Z</dcterms:modified>
</cp:coreProperties>
</file>