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BE57E-A837-45DB-A8B6-0AB5798B2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134E16-328A-4E3D-AD2C-6BE338C44D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39864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981762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937935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1410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9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@Saav_q8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@Lexuskw (9), @AlZayaniKW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3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@BO_GZL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62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@nVfotaSnSNzfncr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745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(1), @AlZayaniKW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03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@Krbaahh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81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@Steve2012Jobs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(2), 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9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@sultanah_ff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0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@alm5lf_a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(2), 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5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@hassn_lovesabor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29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@abo_sanad502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719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79709-AE97-41F3-A3EC-0A05DC69A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1908157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B44E1-6E56-4EC3-ACF4-69F3601C2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E28C2B-34A3-4A13-BEC7-1D3F732D5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5562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65058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078196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8890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13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@STEWARDjane55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23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51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@fke33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04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@EngMoh516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56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@CostaJohny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3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@ghrq88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28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@hbn1401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03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@abojeza2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@MonaalJerry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5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@SayerAa78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49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5A7C3-601E-4E6C-9D5F-DB378C8EF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193407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CBDBA-971A-45EB-8A44-1C9D21E78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7B3AF0-D007-4A90-857E-2724C7710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189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952733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58327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7108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23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@SarooNa1977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87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@Leendukhgan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77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@b_almulla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35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@Q8y_3thman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55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@Albader__q88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932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2AFC5-3D34-4948-9175-FAF56BF2C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11/10/2017 - 17/10/2017</a:t>
            </a:r>
          </a:p>
        </p:txBody>
      </p:sp>
    </p:spTree>
    <p:extLst>
      <p:ext uri="{BB962C8B-B14F-4D97-AF65-F5344CB8AC3E}">
        <p14:creationId xmlns:p14="http://schemas.microsoft.com/office/powerpoint/2010/main" val="72868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2017-10-18T09:25:29Z</dcterms:created>
  <dcterms:modified xsi:type="dcterms:W3CDTF">2017-10-18T09:25:56Z</dcterms:modified>
</cp:coreProperties>
</file>