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Marina 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11/10/2017</c:v>
                </c:pt>
                <c:pt idx="1">
                  <c:v>12/10/2017</c:v>
                </c:pt>
                <c:pt idx="2">
                  <c:v>13/10/2017</c:v>
                </c:pt>
                <c:pt idx="3">
                  <c:v>14/10/2017</c:v>
                </c:pt>
                <c:pt idx="4">
                  <c:v>15/10/2017</c:v>
                </c:pt>
                <c:pt idx="5">
                  <c:v>16/10/2017</c:v>
                </c:pt>
                <c:pt idx="6">
                  <c:v>17/10/2017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276882</c:v>
                </c:pt>
                <c:pt idx="1">
                  <c:v>272948</c:v>
                </c:pt>
                <c:pt idx="2">
                  <c:v>264256</c:v>
                </c:pt>
                <c:pt idx="3">
                  <c:v>195998</c:v>
                </c:pt>
                <c:pt idx="4">
                  <c:v>193191</c:v>
                </c:pt>
                <c:pt idx="5">
                  <c:v>170849</c:v>
                </c:pt>
                <c:pt idx="6">
                  <c:v>215435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EE-443D-B586-11E031AB5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737448"/>
        <c:axId val="233739744"/>
      </c:lineChart>
      <c:catAx>
        <c:axId val="23373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39744"/>
        <c:crosses val="autoZero"/>
        <c:auto val="1"/>
        <c:lblAlgn val="ctr"/>
        <c:lblOffset val="100"/>
        <c:noMultiLvlLbl val="0"/>
      </c:catAx>
      <c:valAx>
        <c:axId val="23373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3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3916C-6B72-4F20-9105-2C2D2362E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8047BB-C482-4667-8EE6-768A3A7A5F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2318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E3242-3689-4B90-A4C8-F6D0E4C7F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11/10/2017 - 17/10/2017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7EFFD-C7CF-4C25-BCA1-B32BDEC3F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36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Views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Change</dc:title>
  <dc:creator>Administrator</dc:creator>
  <cp:lastModifiedBy>Administrator</cp:lastModifiedBy>
  <cp:revision>1</cp:revision>
  <dcterms:created xsi:type="dcterms:W3CDTF">2017-10-18T08:14:35Z</dcterms:created>
  <dcterms:modified xsi:type="dcterms:W3CDTF">2017-10-18T08:14:38Z</dcterms:modified>
</cp:coreProperties>
</file>