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7DBF-F938-44A4-85C0-BFCD64A25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600915-F3C1-4390-AB70-BF34700388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25983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238126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46866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82797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72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(46), @RefreshMFM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7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9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(52),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10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@Aljazy_Nwalyia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48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@Dana90Al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(23),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91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@mamaii00ii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98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44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@tsneem442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67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43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701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3B325-C7D6-4E2F-BDFA-EDED16EDF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</p:spTree>
    <p:extLst>
      <p:ext uri="{BB962C8B-B14F-4D97-AF65-F5344CB8AC3E}">
        <p14:creationId xmlns:p14="http://schemas.microsoft.com/office/powerpoint/2010/main" val="1186134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37560-F5C4-4CF0-B7E9-C4432922F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4642C-D912-4FE9-9BA2-84A751FC0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783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36752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65766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5463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2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@TheArabArtist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87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@darkpjyx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(16),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36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@rn2kat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94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21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@TAliahmadalg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(17), @RefreshMFM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79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@alsadoun_hadeel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22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(19),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3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47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@babkobabk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21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@MadlienMohammad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886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71FA9-4962-4A68-ADF8-F3577A73E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</p:spTree>
    <p:extLst>
      <p:ext uri="{BB962C8B-B14F-4D97-AF65-F5344CB8AC3E}">
        <p14:creationId xmlns:p14="http://schemas.microsoft.com/office/powerpoint/2010/main" val="756046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A0FE9-721F-4C5B-A751-563C05FF7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C9B77D-038D-4DF1-AE1F-A222891BC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265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193532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39265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1859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21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@Majeed878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84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@theqo8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0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@JanuaryDana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89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@shams_viva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(1), 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80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ECFC1-0E07-44FC-991C-D2921F56B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</p:spTree>
    <p:extLst>
      <p:ext uri="{BB962C8B-B14F-4D97-AF65-F5344CB8AC3E}">
        <p14:creationId xmlns:p14="http://schemas.microsoft.com/office/powerpoint/2010/main" val="27593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2017-10-18T08:11:53Z</dcterms:created>
  <dcterms:modified xsi:type="dcterms:W3CDTF">2017-10-18T08:12:21Z</dcterms:modified>
</cp:coreProperties>
</file>