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0C4DC-637E-463A-B435-7A0FCE7E5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F36B7A-DE84-4464-9B8A-DB62D469E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2180977"/>
              </p:ext>
            </p:extLst>
          </p:nvPr>
        </p:nvGraphicFramePr>
        <p:xfrm>
          <a:off x="457200" y="1731963"/>
          <a:ext cx="8229600" cy="416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717833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956930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5958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020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95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(86), @AlraiMediaGroup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52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@AkhbaralwatanKU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(33), @AlraiMediaGroup (87), @alqabas (44), @AlAnba_News_KW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52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(42), @AlraiMediaGroup (31), @aljarida (31), @alqabas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97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(39), @AlraiMediaGroup (28), @alqabas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28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21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@dr_hamad_jassim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(18), @aljarida (14), @alqabas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24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(41), @AlraiMediaGroup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89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(15), @aljarida (12), @alqabas (14),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332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CCA82-64A9-4425-AB28-038471FFF4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11/10/2017 - 17/10/2017</a:t>
            </a:r>
          </a:p>
        </p:txBody>
      </p:sp>
    </p:spTree>
    <p:extLst>
      <p:ext uri="{BB962C8B-B14F-4D97-AF65-F5344CB8AC3E}">
        <p14:creationId xmlns:p14="http://schemas.microsoft.com/office/powerpoint/2010/main" val="3818890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18FFF-BBA3-4BAB-838E-4AA6653AD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3A77C2-30B3-4009-A6D5-7DA5273049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626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162764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582658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04955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61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(34),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37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(20), @aljarida (1), @alqabas (18),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16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72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@abokhaled_66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(3), @aljarida (12), @alqabas (11),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1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(12), @alqabas (8),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46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(12), @aljarida (6), @alqabas (23),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892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@wrdtkum3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(4), @aljarida (1), @alqabas (5),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80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(41),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44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(20), @aljarida (6), @alqabas (15),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338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6655C-E4D3-418E-ADEE-6500E58DE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11/10/2017 - 17/10/2017</a:t>
            </a:r>
          </a:p>
        </p:txBody>
      </p:sp>
    </p:spTree>
    <p:extLst>
      <p:ext uri="{BB962C8B-B14F-4D97-AF65-F5344CB8AC3E}">
        <p14:creationId xmlns:p14="http://schemas.microsoft.com/office/powerpoint/2010/main" val="2607424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E9530-61BA-497E-A101-F28821D20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81B4A9-49C7-4E8B-B0AA-099424CEB4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3707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46999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762675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70270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53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@drmtab3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(13), @alqabas (4),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90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@ehabetify901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(9),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44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@3Lquwngk9yJrVXv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(13),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78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(11),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7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@wahidaalihaider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(2), @aljarida (9), @alqabas (7),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44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@khalifa333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@aljarida (4), @alqabas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98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@VHotmial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@alqabas (14),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565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1B70-1F3D-4E80-91BB-A5D122ED92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11/10/2017 - 17/10/2017</a:t>
            </a:r>
          </a:p>
        </p:txBody>
      </p:sp>
    </p:spTree>
    <p:extLst>
      <p:ext uri="{BB962C8B-B14F-4D97-AF65-F5344CB8AC3E}">
        <p14:creationId xmlns:p14="http://schemas.microsoft.com/office/powerpoint/2010/main" val="2759558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2017-10-18T07:16:54Z</dcterms:created>
  <dcterms:modified xsi:type="dcterms:W3CDTF">2017-10-18T07:17:21Z</dcterms:modified>
</cp:coreProperties>
</file>