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E9D1-0811-4C7E-B34D-6F5BC4FAA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2B2FB1-D10E-49CE-877A-838BEDB1B9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205443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975218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179526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4796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29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@_hfc__1957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70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@zaid987K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1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@Fadi_Aloush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96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(2), @VIVAtelecom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65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@SAMSYR32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9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@saadalrshedee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016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@wfc_z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2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@KHALED_ALRAHEEF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13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@shima_almarzouq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16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@dita_fanila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947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95F39-4C7E-4BB1-8CB8-AB86CFD41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10/10/2017 - 16/10/2017</a:t>
            </a:r>
          </a:p>
        </p:txBody>
      </p:sp>
    </p:spTree>
    <p:extLst>
      <p:ext uri="{BB962C8B-B14F-4D97-AF65-F5344CB8AC3E}">
        <p14:creationId xmlns:p14="http://schemas.microsoft.com/office/powerpoint/2010/main" val="654253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4110C-FEF0-4B7D-93AD-54FF41F3F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5B4047-730E-4A8F-8CCD-9DC9F49CEA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4407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447537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334101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5670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60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@WdW20002000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46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@Q8_sniper_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8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@mshal5454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30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@b67e15a14177458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56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@Hhtrbw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64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@baderbaderhama1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40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@mahmud_farag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97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@Librarian_kw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89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@azze__dine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94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@beebo500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596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99A87-A50A-4E51-B826-157493622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10/10/2017 - 16/10/2017</a:t>
            </a:r>
          </a:p>
        </p:txBody>
      </p:sp>
    </p:spTree>
    <p:extLst>
      <p:ext uri="{BB962C8B-B14F-4D97-AF65-F5344CB8AC3E}">
        <p14:creationId xmlns:p14="http://schemas.microsoft.com/office/powerpoint/2010/main" val="207194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DA3F3-29D7-42BC-80CA-017F5E5F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E08CE5-F034-4996-860E-460228B18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371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260246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84516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54677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6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@boali_alfaji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4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@AliAHaidar_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8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@JJJJJKK5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94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@aylul_57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67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@hpT0xqBly7zGg5K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877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84794-6181-46A5-958F-A88C4B8DA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10/10/2017 - 16/10/2017</a:t>
            </a:r>
          </a:p>
        </p:txBody>
      </p:sp>
    </p:spTree>
    <p:extLst>
      <p:ext uri="{BB962C8B-B14F-4D97-AF65-F5344CB8AC3E}">
        <p14:creationId xmlns:p14="http://schemas.microsoft.com/office/powerpoint/2010/main" val="10428304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2017-10-17T08:21:58Z</dcterms:created>
  <dcterms:modified xsi:type="dcterms:W3CDTF">2017-10-17T08:22:26Z</dcterms:modified>
</cp:coreProperties>
</file>