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CD6D-28FD-4AB7-B58C-84E632C09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9973C-D641-42AE-A82C-310E3A7E6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88915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185523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35899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070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30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@ahbk5002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8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9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@eshraqat81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0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18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@abo_galah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3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@hdhd39407839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@ommsondus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@hboosh2017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@idea_2A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0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@mary03699657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1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2D875-882A-4810-A229-0696DFAA5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3305417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68BC1-6FC4-426A-8AAD-44F83514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97232-8323-4D59-9D5E-F3217D58D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817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72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08950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104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00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@salm_alsebhi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5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@kan32456n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4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@sinbad1131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9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@miriamm344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5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@shashy_98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8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@OSzu4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1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(3),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@s1dlq1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9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@e_btesam6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56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67E52-1A64-42B6-A305-B8656ADD5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231786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58596-DB92-4E09-9119-7BE5EE3A2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692A6-B5B4-494C-A66F-0EBD8B80E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18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8715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7405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7903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7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@saammr123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@Amira1380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@serenAhmad45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0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@Ammal_120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60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@4liiiiil4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807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BE06E-A8BD-41E0-A393-CF6AE4A90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10/10/2017 - 16/10/2017</a:t>
            </a:r>
          </a:p>
        </p:txBody>
      </p:sp>
    </p:spTree>
    <p:extLst>
      <p:ext uri="{BB962C8B-B14F-4D97-AF65-F5344CB8AC3E}">
        <p14:creationId xmlns:p14="http://schemas.microsoft.com/office/powerpoint/2010/main" val="91819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2017-10-17T07:12:47Z</dcterms:created>
  <dcterms:modified xsi:type="dcterms:W3CDTF">2017-10-17T07:13:15Z</dcterms:modified>
</cp:coreProperties>
</file>