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22E8A-0556-4A7B-8C3D-38B398A28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9E1194-2574-4C55-8766-0589BBF489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66544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20998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30179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3357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7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@afnansoul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61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@fke33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92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@a01119506856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28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@a_abdulaziz_a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73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8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@m_almuyidi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5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@ipower12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53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@m_dnyak1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23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@BRAVe991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98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@lawyer_y_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091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36D7C-DBD3-4002-A801-5A1D750E4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311023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33356-CCD2-4D6E-85F7-0D25279CF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0FC28D-ACAA-4086-966B-A9E273012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8545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358693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15770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9507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40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@mariamsubaie_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59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@tramal77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57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@lubna123123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86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@annzz33322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266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@ymcofficial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8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@saeedalajmi55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4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@Abdulrahmannori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09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@Mne_HD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97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@bor9aaa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8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@AR15Tacctsi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263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6423A-27C5-46C1-8F2B-E871D6897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89848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E6636-1C88-43E2-9F91-D1AA515E4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625882-B10F-4030-9C8F-1FAD806C0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804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664793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8009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3364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8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@IshraqArafeh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95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@manaralmzaini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0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@JamesDonrsa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3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@callsnotciicks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98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@itabuk6005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512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37F18-C32C-4943-B3D7-C8A5CE90D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49932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2017-10-11T11:15:51Z</dcterms:created>
  <dcterms:modified xsi:type="dcterms:W3CDTF">2017-10-11T11:16:19Z</dcterms:modified>
</cp:coreProperties>
</file>