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3FE72-2610-4992-9C0D-C4ADDD5F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0D26F-59BD-4F77-8672-BB31F58D8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997828"/>
              </p:ext>
            </p:extLst>
          </p:nvPr>
        </p:nvGraphicFramePr>
        <p:xfrm>
          <a:off x="457200" y="1731963"/>
          <a:ext cx="8229600" cy="398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9664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5793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799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05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6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(106), @AlraiMediaGroup (109), @aljarida (41), @alqabas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7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(75), @AlraiMediaGroup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7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@dr_hamad_jassim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(14), @aljarida (7), @alqabas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(23), @alqabas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0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(50), @AlraiMediaGroup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87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@saud05007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1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(34), @aljarida (14), @alqabas (18),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1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(16), @aljarida (6), @alqabas (16),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43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D24FD-4405-4E12-9E0E-01762DDD2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51047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07B8-21BA-4D7B-9478-A75CED6B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CCAF3-7466-4A6A-8D10-3014D560E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251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72569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8141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0029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93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(13), @aljarida (13), @alqabas (13),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5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@zlzue_xhe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8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(42), @aljarida (4),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4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@kholoudy84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(2), @aljarida (4), @alqabas (14),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2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(18), @alqabas (4),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61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4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(10), @alqabas (7),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06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4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1FFE1-46CA-4C46-A137-D467419CC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58119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4C39-FA0A-436A-908D-2F23337E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212FE-B074-412A-926F-892E5AD6E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059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3828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04738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1796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6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(13), @aljarida (7), @alqabas (3),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7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(11), @aljarida (4), @alqabas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@abohamed2114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@alqabas (10),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4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@kamacheer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(4), @aljarida (14), @alqabas (4),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3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(3), @aljarida (9), @alqabas (4),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6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@Maemooo22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8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@aljarida (6),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8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391FF-5274-48B4-8D1D-F30A6DC71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564813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2017-10-11T07:19:02Z</dcterms:created>
  <dcterms:modified xsi:type="dcterms:W3CDTF">2017-10-11T07:19:30Z</dcterms:modified>
</cp:coreProperties>
</file>