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7842E-BD7A-46BC-8DE5-A989B5DA7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2B0BD1-64A2-4D18-B174-74940D8300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8062012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96715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805661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296894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8878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@maisaramussaad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429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@rateb48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327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@rawaa_42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3618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@HjAlmusaibeeh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443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@ksa332200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8549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@Aalyateem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562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@Sara68587259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120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@Jasem_Moha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692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@69fysf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7599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@moh1979q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5924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ED11E2-15E3-4B25-9D94-69EF5EBCD2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22069534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C58A4-2685-4488-B468-19DD5B516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585943-BCA2-4F7A-A576-282EC5723DE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100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610950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5757802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568307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235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@saja143801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763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@Afoooofh__27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2920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@br_20102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(3), @ZainKuwait (2), @VIVAtelecom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014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@al_kaser77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@VIVAtelecom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561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@XzxSami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0739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@62Almk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(5), @ZainKuwait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8357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@hamada_20409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948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@shakeelshafiqu1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0583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@sku6600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593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@aryamali55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01187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95A350-93EB-44F1-8C94-B7C5283E25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3191680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48F591-CB75-4C76-AA5E-5EE091517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128D31-1199-4166-885F-FC09CB4F15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22932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454770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916037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106222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162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@Yj95_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(5), @ZainKuwait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936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201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@siltavaego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@ZainKuwait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488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@none_alskrdeh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67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@nona074101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@OoredooKuwait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888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420EA3-6632-49BC-A166-DF6D79185B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03/10/2017 - 09/10/2017</a:t>
            </a:r>
          </a:p>
        </p:txBody>
      </p:sp>
    </p:spTree>
    <p:extLst>
      <p:ext uri="{BB962C8B-B14F-4D97-AF65-F5344CB8AC3E}">
        <p14:creationId xmlns:p14="http://schemas.microsoft.com/office/powerpoint/2010/main" val="32893633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2017-10-10T09:04:46Z</dcterms:created>
  <dcterms:modified xsi:type="dcterms:W3CDTF">2017-10-10T09:05:14Z</dcterms:modified>
</cp:coreProperties>
</file>