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BBA44-6AC1-4C2B-8152-DF4F1CDFB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A2FB96-0556-4BBD-969C-E3516D2069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2792743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824116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713238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76325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239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904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@My34mr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767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@rashedun66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586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@AlMubarkia_news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@NBKPage (6), 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431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@alanfas_katm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@NBKPage (9), @warbabank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259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@um_faii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078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@mqs22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935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@AbadiLoord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811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@F3Manal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153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@BOYMAKKAAH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61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1CAE9B-BFC7-491D-A294-D33E075266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3129408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D8221-8484-4328-B91C-FDD4F0278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7A5E59-51E9-4870-9D7D-FF2111E584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095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499215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009459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43957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086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@moh1979q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931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@saeedalyafeai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593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@Q8mohQ8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591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@mahmood_ali_007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(8), @warbabank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381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@aad888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@alDawliBank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262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@alwajeea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@alDawliBank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801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@HannahP84576003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@Bankboubyan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374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@rema001_rema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175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@raghadjamous1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503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@meshalmeshal678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@Gulf_Bank (1), @warbabank (2), @ALTijariCBK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87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925A20-7763-4A0D-BFDA-AC6F377142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1989277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58A8A-9522-4409-925D-3BFA0D9EC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1C5E48-9B2E-41CF-9069-19C6204F47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4641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730555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303790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55500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656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@Countxq8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(3), @warbabank (2), @ALTijariCBK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519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@MAAHusain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362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@Lord_mesh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43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@Mohamed_Bandr83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861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@7mbzanah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@Abk_kuwait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077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5FE61-EC6F-491C-8DF1-7FC04A3ABB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29494837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2017-10-10T08:00:49Z</dcterms:created>
  <dcterms:modified xsi:type="dcterms:W3CDTF">2017-10-10T08:01:17Z</dcterms:modified>
</cp:coreProperties>
</file>