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1FD7A-FC98-4C59-B8DA-54D58A67D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A34157-3BD6-40EE-A5E9-78EDA22BA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35544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75887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890333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8569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20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@bo_fouz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(8),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98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@bo7ssain77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92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@Kp78t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40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73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@violin1000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18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@aldeei43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41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@fadwatwt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07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@alihd77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80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@ibrahem_alsubat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433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AB768-BC33-42B8-A122-A1789174A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531517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A8D64-3F99-4969-842E-BE5A3A0E5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83547-D9BF-412C-ACC6-5352529C8E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3593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880903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46924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2592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88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@b_althide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01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@q_vq5o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42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@YounisSafar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01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@FFF123HHH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21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@mshail83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8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@3LIALBLOUSHI99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50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@HANOOF_TREND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20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@abumansurr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@LoATok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5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@GOLFGLI2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933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CAC7D-8399-4CAC-91C4-DD5A89F68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98052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7352C-6A5E-4FD1-8735-D65B455AD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AE69AB-3A16-4D89-927F-2AC2BA87C0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670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67984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27690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6040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8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@ShamandyDiaa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707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3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@nabeel_mansour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3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@ombader01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70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@naif__1976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880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9E56F-2F3F-48F5-997D-1BFB4137D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260249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2017-10-09T08:20:31Z</dcterms:created>
  <dcterms:modified xsi:type="dcterms:W3CDTF">2017-10-09T08:20:59Z</dcterms:modified>
</cp:coreProperties>
</file>