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B7A39-0E02-460E-87BC-26C8E5508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73E1C0-61B7-47E7-8571-7C37AC4EB2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6036519"/>
              </p:ext>
            </p:extLst>
          </p:nvPr>
        </p:nvGraphicFramePr>
        <p:xfrm>
          <a:off x="457200" y="1731963"/>
          <a:ext cx="8229600" cy="436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634474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3014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7670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3326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2867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968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3347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4697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6525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2219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6799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9819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302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التلفزيون العربي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11.8289%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22.5862%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76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Onair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8.6714%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34.6367%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34.2633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938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أورينت للأعمال الإنسانية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071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Tele Orient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10.6909%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19.0517%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20.2761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231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Kurdi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4.4386%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205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سكاي نيوز 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8.0094%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33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Aan Arabic Television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تلفزيون 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11469845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33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AlArabiya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1616211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27320431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21.0773%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17.1659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93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Jazeera Arabic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الجزيرة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947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9CDC4-CE62-46FC-B8FC-C7558D5DC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01/09/2017 - 30/09/2017</a:t>
            </a:r>
          </a:p>
        </p:txBody>
      </p:sp>
    </p:spTree>
    <p:extLst>
      <p:ext uri="{BB962C8B-B14F-4D97-AF65-F5344CB8AC3E}">
        <p14:creationId xmlns:p14="http://schemas.microsoft.com/office/powerpoint/2010/main" val="3035726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A2D82-38EE-4961-B0B1-4BDE85EAE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D6F987-ADC7-4382-B519-2A5C08A17D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3791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17332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2889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4325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9868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9772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8195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734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0477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6381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1978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3694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840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95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60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726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D7E5F-F200-4E00-A9F0-8648BDD1C7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01/09/2017 - 30/09/2017</a:t>
            </a:r>
          </a:p>
        </p:txBody>
      </p:sp>
    </p:spTree>
    <p:extLst>
      <p:ext uri="{BB962C8B-B14F-4D97-AF65-F5344CB8AC3E}">
        <p14:creationId xmlns:p14="http://schemas.microsoft.com/office/powerpoint/2010/main" val="27003401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253</Words>
  <Application>Microsoft Office PowerPoint</Application>
  <PresentationFormat>On-screen Show (4:3)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Youtube Key Metrics Table - 1 of 2</vt:lpstr>
      <vt:lpstr>Youtube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 - 1 of 2</dc:title>
  <dc:creator>Administrator</dc:creator>
  <cp:lastModifiedBy>Administrator</cp:lastModifiedBy>
  <cp:revision>1</cp:revision>
  <dcterms:created xsi:type="dcterms:W3CDTF">2017-10-05T07:36:13Z</dcterms:created>
  <dcterms:modified xsi:type="dcterms:W3CDTF">2017-10-05T07:37:07Z</dcterms:modified>
</cp:coreProperties>
</file>