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00A7B-9557-4A64-BBC0-9E5ABEC6C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EDE86E-387D-4431-97F8-498998B19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30689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83617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04883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8769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71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@tamimi_2_2_2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79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@AlhagryMuteb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46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@shanko700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2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@Mechanic1553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27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@shrog_2017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13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@97_3looooy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90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@My_UW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8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@jmblo_89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61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@HBFallatah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7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@WaleedROWE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(1), 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687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F9BBC-FE13-406D-A91A-4BB376F48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27/09/2017 - 03/10/2017</a:t>
            </a:r>
          </a:p>
        </p:txBody>
      </p:sp>
    </p:spTree>
    <p:extLst>
      <p:ext uri="{BB962C8B-B14F-4D97-AF65-F5344CB8AC3E}">
        <p14:creationId xmlns:p14="http://schemas.microsoft.com/office/powerpoint/2010/main" val="1650226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AD15A-4566-44C0-8988-6568BADC7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1AD278-7CFC-4323-BF3F-8FD3129B17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8837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165604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10433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0536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575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@rabob200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58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@3z_alshref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921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@Mesh3alZowaid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89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@ramo00os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13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@ga_regal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308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@iQxz_a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10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@afnansoul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16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@ebtesam_apo1oqa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70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@SocializeAgency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05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@WorldSkillsAD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08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CF62A-E091-4903-AAEA-BDFE762F7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27/09/2017 - 03/10/2017</a:t>
            </a:r>
          </a:p>
        </p:txBody>
      </p:sp>
    </p:spTree>
    <p:extLst>
      <p:ext uri="{BB962C8B-B14F-4D97-AF65-F5344CB8AC3E}">
        <p14:creationId xmlns:p14="http://schemas.microsoft.com/office/powerpoint/2010/main" val="3858229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B2A3-2500-41A4-9167-B13D358C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C06D9-EA48-481B-9C40-5ACBA35B5A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9356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55485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75434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5867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7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@od99_999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26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@engineerhegazi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26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9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@d_teete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37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@Qq9sq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@MercedesBenzME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006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8A174-FD7F-4206-949D-6B2C91A7C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27/09/2017 - 03/10/2017</a:t>
            </a:r>
          </a:p>
        </p:txBody>
      </p:sp>
    </p:spTree>
    <p:extLst>
      <p:ext uri="{BB962C8B-B14F-4D97-AF65-F5344CB8AC3E}">
        <p14:creationId xmlns:p14="http://schemas.microsoft.com/office/powerpoint/2010/main" val="525377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2017-10-04T11:09:51Z</dcterms:created>
  <dcterms:modified xsi:type="dcterms:W3CDTF">2017-10-04T11:10:19Z</dcterms:modified>
</cp:coreProperties>
</file>