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5B7E-4B99-BE53-96B3D6A97F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800840"/>
        <c:axId val="247801168"/>
      </c:lineChart>
      <c:catAx>
        <c:axId val="24780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01168"/>
        <c:crosses val="autoZero"/>
        <c:auto val="1"/>
        <c:lblAlgn val="ctr"/>
        <c:lblOffset val="100"/>
        <c:noMultiLvlLbl val="0"/>
      </c:catAx>
      <c:valAx>
        <c:axId val="24780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8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256AD9-6AFD-467E-A7D9-96DDC0D34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3F0973-A8F3-4664-A42C-F28BFC34DA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13934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2597CF-ECBA-48CB-8762-D13849FACB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27/09/2017 - 03/10/2017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75604-4E47-445B-98AC-3D4DAC50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86645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Subscribers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Subscribers Change Rate</dc:title>
  <dc:creator>Administrator</dc:creator>
  <cp:lastModifiedBy>Administrator</cp:lastModifiedBy>
  <cp:revision>1</cp:revision>
  <dcterms:created xsi:type="dcterms:W3CDTF">2017-10-04T08:42:54Z</dcterms:created>
  <dcterms:modified xsi:type="dcterms:W3CDTF">2017-10-04T08:43:00Z</dcterms:modified>
</cp:coreProperties>
</file>