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EC7B9-A20B-43F7-9C7F-5DE57F43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B363C5-D4F8-4A56-8359-8950749E42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3901216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178325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7843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9377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61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(241),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(79), @AlraiMediaGroup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87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(34), @AlraiMediaGroup (52), @alqabas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38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(27), @alqabas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02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@Saro_almaimoni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(36), @alqabas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66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(65),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85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@Salah_Salmenn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47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(33), @alqabas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315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@naifalotaibi210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396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3A5CE-F2BA-4BE5-B24D-7D496A13C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27/09/2017 - 03/10/2017</a:t>
            </a:r>
          </a:p>
        </p:txBody>
      </p:sp>
    </p:spTree>
    <p:extLst>
      <p:ext uri="{BB962C8B-B14F-4D97-AF65-F5344CB8AC3E}">
        <p14:creationId xmlns:p14="http://schemas.microsoft.com/office/powerpoint/2010/main" val="1860658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89D89-D038-4857-A527-E4C2190E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48415-DC71-4914-8070-AF34AFCE6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543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49561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46416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1173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976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(9), @aljarida (10), @alqabas (10),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32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(18), @aljarida (3), @alqabas (11),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72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6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(14),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01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@GE2mE21iTh6xeAc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(4), @alqabas (20),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9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@Maemooo22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1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48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86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@NKHALIDQ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038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E27D1-59D4-481A-8468-8EAF595AB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27/09/2017 - 03/10/2017</a:t>
            </a:r>
          </a:p>
        </p:txBody>
      </p:sp>
    </p:spTree>
    <p:extLst>
      <p:ext uri="{BB962C8B-B14F-4D97-AF65-F5344CB8AC3E}">
        <p14:creationId xmlns:p14="http://schemas.microsoft.com/office/powerpoint/2010/main" val="2851859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B02E8-7628-4D1F-9B48-58A12C7E2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AE7AF4-989A-4A48-BCDB-A479A2972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387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539222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307897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5256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2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(9),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40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@alqabas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67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@Nada500000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(3), @alqabas (9),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66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(5),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3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@kholoudy84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(1), @aljarida (1),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01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(9),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001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AEDD3-2D8C-424B-BB33-545A7403F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27/09/2017 - 03/10/2017</a:t>
            </a:r>
          </a:p>
        </p:txBody>
      </p:sp>
    </p:spTree>
    <p:extLst>
      <p:ext uri="{BB962C8B-B14F-4D97-AF65-F5344CB8AC3E}">
        <p14:creationId xmlns:p14="http://schemas.microsoft.com/office/powerpoint/2010/main" val="3411195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2017-10-04T07:37:27Z</dcterms:created>
  <dcterms:modified xsi:type="dcterms:W3CDTF">2017-10-04T07:37:55Z</dcterms:modified>
</cp:coreProperties>
</file>