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9CB2-4631-AC0C-7E188153E86F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smooth val="0"/>
          <c:extLst>
            <c:ext xmlns:c16="http://schemas.microsoft.com/office/drawing/2014/chart" uri="{C3380CC4-5D6E-409C-BE32-E72D297353CC}">
              <c16:uniqueId val="{00000001-9CB2-4631-AC0C-7E188153E86F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smooth val="0"/>
          <c:extLst>
            <c:ext xmlns:c16="http://schemas.microsoft.com/office/drawing/2014/chart" uri="{C3380CC4-5D6E-409C-BE32-E72D297353CC}">
              <c16:uniqueId val="{00000002-9CB2-4631-AC0C-7E188153E8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485872"/>
        <c:axId val="164674832"/>
      </c:lineChart>
      <c:catAx>
        <c:axId val="240485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674832"/>
        <c:crosses val="autoZero"/>
        <c:auto val="1"/>
        <c:lblAlgn val="ctr"/>
        <c:lblOffset val="100"/>
        <c:noMultiLvlLbl val="0"/>
      </c:catAx>
      <c:valAx>
        <c:axId val="164674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485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CFD15-A81D-4DDF-9345-F861AB0FD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5996BC-16E2-42E3-9C79-5501A8A146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81469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E841AE-D681-45A9-BB8D-4DCA476A96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26/09/2017 - 02/10/2017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3AFA0D-9406-42F1-A048-EF3995D9A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2216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Followers Change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Change</dc:title>
  <dc:creator>Administrator</dc:creator>
  <cp:lastModifiedBy>Administrator</cp:lastModifiedBy>
  <cp:revision>1</cp:revision>
  <dcterms:created xsi:type="dcterms:W3CDTF">2017-10-03T11:06:57Z</dcterms:created>
  <dcterms:modified xsi:type="dcterms:W3CDTF">2017-10-03T11:07:00Z</dcterms:modified>
</cp:coreProperties>
</file>