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B819C-1089-418A-AD37-DE57CFFD6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DB353-EE4B-4886-B8AE-16319C5ABF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026640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709591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316532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08948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31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@zayood007007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35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@msder_7komi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(16), @VIVAtelecom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00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@g1BECcjqQGx8OR5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(25),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90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@Ej9RtLta2d3ioAr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72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@AbouYousefkW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15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@Nosha_SO9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198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@Meem_mal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48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@HjAlmusaibeeh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60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@n_sdqa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938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@azizaksa2030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482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EF15E-521B-4950-87EB-8BF3896C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26/09/2017 - 02/10/2017</a:t>
            </a:r>
          </a:p>
        </p:txBody>
      </p:sp>
    </p:spTree>
    <p:extLst>
      <p:ext uri="{BB962C8B-B14F-4D97-AF65-F5344CB8AC3E}">
        <p14:creationId xmlns:p14="http://schemas.microsoft.com/office/powerpoint/2010/main" val="3777811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B181-BAAC-4FC1-8200-A882F7CFD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EDED50-96DF-4AA7-8B7A-7DAB3C97BD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1539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729169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705015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9279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28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@fdo_buitrago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99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@kookaig55771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56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@beebo101_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61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@robebeebo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3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@j06__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63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@Dr__Vimto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34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@kaled_al7rbe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74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@69fysf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07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@al3anoo0ood511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(8), 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14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@WeatherKuwait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(7),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960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22C82-87D3-43D5-A5A3-D5AE680F5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26/09/2017 - 02/10/2017</a:t>
            </a:r>
          </a:p>
        </p:txBody>
      </p:sp>
    </p:spTree>
    <p:extLst>
      <p:ext uri="{BB962C8B-B14F-4D97-AF65-F5344CB8AC3E}">
        <p14:creationId xmlns:p14="http://schemas.microsoft.com/office/powerpoint/2010/main" val="3153933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6C2A0-9048-479A-984D-3B6CB9598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A9E2B2-7D3A-4698-A9FB-F297F535BB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7472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723760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288821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74101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75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@fh8b1245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34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@alshameriq81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345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@12joana_8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17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@baderbaderhama1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456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@aLSaWaGg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986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768EB-0E09-4221-BB5F-DFB8A88CF6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26/09/2017 - 02/10/2017</a:t>
            </a:r>
          </a:p>
        </p:txBody>
      </p:sp>
    </p:spTree>
    <p:extLst>
      <p:ext uri="{BB962C8B-B14F-4D97-AF65-F5344CB8AC3E}">
        <p14:creationId xmlns:p14="http://schemas.microsoft.com/office/powerpoint/2010/main" val="1818934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2017-10-03T11:03:26Z</dcterms:created>
  <dcterms:modified xsi:type="dcterms:W3CDTF">2017-10-03T11:03:54Z</dcterms:modified>
</cp:coreProperties>
</file>