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AB6EFE-7C73-43AC-9C91-57056F269D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11803F7-0826-4795-8242-7D37B662A78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72580875"/>
              </p:ext>
            </p:extLst>
          </p:nvPr>
        </p:nvGraphicFramePr>
        <p:xfrm>
          <a:off x="457200" y="1731963"/>
          <a:ext cx="8229600" cy="410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59493904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95917786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0680915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49310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@My34mr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@warbabank (37)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0124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@AHN_q8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(1), @NBKPage (31)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11072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@noom887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@warbabank (28)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57768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@ahmedalramadan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(11), @warbabank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34866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@AlazmiMf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(20)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90300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@i434x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36607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@RTEETQ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67954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@Bohamadq1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(10), @Bankboubyan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48569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@sqr203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75903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@yousifal_nasser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(4), @NBKPage (4), @Bankboubyan (2), @Abk_kuwait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40182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41EA82-30DA-4C43-8108-E4EF42C636F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26/09/2017 - 02/10/2017</a:t>
            </a:r>
          </a:p>
        </p:txBody>
      </p:sp>
    </p:spTree>
    <p:extLst>
      <p:ext uri="{BB962C8B-B14F-4D97-AF65-F5344CB8AC3E}">
        <p14:creationId xmlns:p14="http://schemas.microsoft.com/office/powerpoint/2010/main" val="12320574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FE6E6C-EC6B-4955-A30C-E4D90A9118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8813714-96B7-4F06-95BD-63C26FD0AAD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248718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23132660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2211965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0453225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32599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@estabrq77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(6), @Gulf_Bank (2), @Bankboubyan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9085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@DjamilaSidali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@warbabank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69007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@adeel77990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@warbabank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29816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@ahaysh633673371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@warbabank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51655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@Ma3togAman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74839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@ibrahimgabr116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@warbabank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52751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@m_abdo73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(6), @Bankboubyan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58486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@mqs22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38663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@m7mdal3on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60373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@alanfas_katm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00275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706EDB-FCCA-4064-B588-4174F1E65E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26/09/2017 - 02/10/2017</a:t>
            </a:r>
          </a:p>
        </p:txBody>
      </p:sp>
    </p:spTree>
    <p:extLst>
      <p:ext uri="{BB962C8B-B14F-4D97-AF65-F5344CB8AC3E}">
        <p14:creationId xmlns:p14="http://schemas.microsoft.com/office/powerpoint/2010/main" val="21626203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854831-850E-4C92-B6FA-B36851EFFC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4DFEA74-FD5F-42AD-9007-EF042CBD03B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405879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70122068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8138745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1353739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42574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@diablo_500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@warbabank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17873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@saeedalyafeai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(1), @NBKPage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909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@_Philharmonicq8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98159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@_M_albinali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888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@Qallaf94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40281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B8C0D4-E853-499B-B101-C22E85C3C59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26/09/2017 - 02/10/2017</a:t>
            </a:r>
          </a:p>
        </p:txBody>
      </p:sp>
    </p:spTree>
    <p:extLst>
      <p:ext uri="{BB962C8B-B14F-4D97-AF65-F5344CB8AC3E}">
        <p14:creationId xmlns:p14="http://schemas.microsoft.com/office/powerpoint/2010/main" val="101469442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308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2017-10-03T09:50:24Z</dcterms:created>
  <dcterms:modified xsi:type="dcterms:W3CDTF">2017-10-03T09:50:52Z</dcterms:modified>
</cp:coreProperties>
</file>