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4B45-4209-ADF9-E26DABFA14A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4B45-4209-ADF9-E26DABFA14A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4B45-4209-ADF9-E26DABFA14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14984"/>
        <c:axId val="241559192"/>
      </c:lineChart>
      <c:catAx>
        <c:axId val="29051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59192"/>
        <c:crosses val="autoZero"/>
        <c:auto val="1"/>
        <c:lblAlgn val="ctr"/>
        <c:lblOffset val="100"/>
        <c:noMultiLvlLbl val="0"/>
      </c:catAx>
      <c:valAx>
        <c:axId val="24155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1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958F6-215F-4CF4-AA17-B19468028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72A36F-EB65-4D29-9148-09E31D049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5129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8B61E-A4D9-43AF-A931-71B647411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01/09/2017 - 30/09/2017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E42D3-DEEA-4061-B76D-9706CC0E5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121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2017-10-02T11:39:34Z</dcterms:created>
  <dcterms:modified xsi:type="dcterms:W3CDTF">2017-10-02T11:39:37Z</dcterms:modified>
</cp:coreProperties>
</file>