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62156-E3EB-4B1A-9565-BB90D9590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A9DF57-A0AC-4F92-83B9-128A24E6C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854376"/>
              </p:ext>
            </p:extLst>
          </p:nvPr>
        </p:nvGraphicFramePr>
        <p:xfrm>
          <a:off x="457200" y="1731963"/>
          <a:ext cx="8229600" cy="280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682526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086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82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916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585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900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27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713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210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869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1310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707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4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5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22.5862%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61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10.1970%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453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1575785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2.2449%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129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940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88DEB-6D7D-464B-AB09-034CFD452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01/09/2017 - 30/09/2017</a:t>
            </a:r>
          </a:p>
        </p:txBody>
      </p:sp>
    </p:spTree>
    <p:extLst>
      <p:ext uri="{BB962C8B-B14F-4D97-AF65-F5344CB8AC3E}">
        <p14:creationId xmlns:p14="http://schemas.microsoft.com/office/powerpoint/2010/main" val="5972875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2017-10-02T11:19:01Z</dcterms:created>
  <dcterms:modified xsi:type="dcterms:W3CDTF">2017-10-02T11:19:17Z</dcterms:modified>
</cp:coreProperties>
</file>