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dubaitv (Dubai TV قناة دبي)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4510</c:v>
                </c:pt>
                <c:pt idx="1">
                  <c:v>4572</c:v>
                </c:pt>
                <c:pt idx="2">
                  <c:v>4342</c:v>
                </c:pt>
                <c:pt idx="3">
                  <c:v>3778</c:v>
                </c:pt>
                <c:pt idx="4">
                  <c:v>4663</c:v>
                </c:pt>
                <c:pt idx="5">
                  <c:v>4694</c:v>
                </c:pt>
                <c:pt idx="6">
                  <c:v>3388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5B-420B-A6D1-4DC7AED618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mbc1 (MBC1)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6143</c:v>
                </c:pt>
                <c:pt idx="2">
                  <c:v>2520</c:v>
                </c:pt>
                <c:pt idx="3">
                  <c:v>2099</c:v>
                </c:pt>
                <c:pt idx="4">
                  <c:v>8908</c:v>
                </c:pt>
                <c:pt idx="5">
                  <c:v>5691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5B-420B-A6D1-4DC7AED618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kuwaittelevision (تلفزيون دولة الكويت)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21812</c:v>
                </c:pt>
                <c:pt idx="1">
                  <c:v>15444</c:v>
                </c:pt>
                <c:pt idx="2">
                  <c:v>18176</c:v>
                </c:pt>
                <c:pt idx="3">
                  <c:v>21944</c:v>
                </c:pt>
                <c:pt idx="4">
                  <c:v>25820</c:v>
                </c:pt>
                <c:pt idx="5">
                  <c:v>26087</c:v>
                </c:pt>
                <c:pt idx="6">
                  <c:v>18741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5B-420B-A6D1-4DC7AED618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samadubaitv (Sama Dubai TV قناة سما دبي)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5876</c:v>
                </c:pt>
                <c:pt idx="1">
                  <c:v>5488</c:v>
                </c:pt>
                <c:pt idx="2">
                  <c:v>4027</c:v>
                </c:pt>
                <c:pt idx="3">
                  <c:v>6005</c:v>
                </c:pt>
                <c:pt idx="4">
                  <c:v>8043</c:v>
                </c:pt>
                <c:pt idx="5">
                  <c:v>8937</c:v>
                </c:pt>
                <c:pt idx="6">
                  <c:v>5436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5B-420B-A6D1-4DC7AED618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abudhabitv (قناة أبوظبي)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8162</c:v>
                </c:pt>
                <c:pt idx="1">
                  <c:v>7887</c:v>
                </c:pt>
                <c:pt idx="2">
                  <c:v>8654</c:v>
                </c:pt>
                <c:pt idx="3">
                  <c:v>8098</c:v>
                </c:pt>
                <c:pt idx="4">
                  <c:v>9731</c:v>
                </c:pt>
                <c:pt idx="5">
                  <c:v>9166</c:v>
                </c:pt>
                <c:pt idx="6">
                  <c:v>9039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5B-420B-A6D1-4DC7AED6180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fatafeatchannel (fatafeatTV)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7607</c:v>
                </c:pt>
                <c:pt idx="1">
                  <c:v>3692</c:v>
                </c:pt>
                <c:pt idx="2">
                  <c:v>5351</c:v>
                </c:pt>
                <c:pt idx="3">
                  <c:v>8823</c:v>
                </c:pt>
                <c:pt idx="4">
                  <c:v>10019</c:v>
                </c:pt>
                <c:pt idx="5">
                  <c:v>6908</c:v>
                </c:pt>
                <c:pt idx="6">
                  <c:v>4467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15B-420B-A6D1-4DC7AED6180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alaantv (تلفزيون الآن)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274</c:v>
                </c:pt>
                <c:pt idx="1">
                  <c:v>175</c:v>
                </c:pt>
                <c:pt idx="2">
                  <c:v>181</c:v>
                </c:pt>
                <c:pt idx="3">
                  <c:v>95</c:v>
                </c:pt>
                <c:pt idx="4">
                  <c:v>560</c:v>
                </c:pt>
                <c:pt idx="5">
                  <c:v>46</c:v>
                </c:pt>
                <c:pt idx="6">
                  <c:v>261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15B-420B-A6D1-4DC7AED6180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khalejiatv (قناة روتانا خليجية)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17</c:v>
                </c:pt>
                <c:pt idx="1">
                  <c:v>107</c:v>
                </c:pt>
                <c:pt idx="2">
                  <c:v>479</c:v>
                </c:pt>
                <c:pt idx="3">
                  <c:v>24</c:v>
                </c:pt>
                <c:pt idx="4">
                  <c:v>0</c:v>
                </c:pt>
                <c:pt idx="5">
                  <c:v>358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15B-420B-A6D1-4DC7AED61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5334936"/>
        <c:axId val="245336904"/>
      </c:barChart>
      <c:catAx>
        <c:axId val="245334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336904"/>
        <c:crosses val="autoZero"/>
        <c:auto val="1"/>
        <c:lblAlgn val="ctr"/>
        <c:lblOffset val="100"/>
        <c:noMultiLvlLbl val="0"/>
      </c:catAx>
      <c:valAx>
        <c:axId val="24533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334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DE79F-6582-4A56-93A1-69552AF08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IG: Total Interactions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6549A7-C987-4366-A81F-B5D35AE8ED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0141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CAE74-E39E-40AF-93D0-ABF9960E2D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01/09/2017 - 30/09/2017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F36F2-AB78-4355-BA6E-B9BCE974C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3882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IG: Total Interactions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IG: Total Interactions By Weekday</dc:title>
  <dc:creator>Administrator</dc:creator>
  <cp:lastModifiedBy>Administrator</cp:lastModifiedBy>
  <cp:revision>1</cp:revision>
  <dcterms:created xsi:type="dcterms:W3CDTF">2017-10-02T10:30:58Z</dcterms:created>
  <dcterms:modified xsi:type="dcterms:W3CDTF">2017-10-02T10:31:01Z</dcterms:modified>
</cp:coreProperties>
</file>