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@mbc1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Sheet1!$A$2:$A$6</c:f>
              <c:strCache>
                <c:ptCount val="5"/>
                <c:pt idx="0">
                  <c:v>28/08/2017</c:v>
                </c:pt>
                <c:pt idx="1">
                  <c:v>4/9/2017</c:v>
                </c:pt>
                <c:pt idx="2">
                  <c:v>11/9/2017</c:v>
                </c:pt>
                <c:pt idx="3">
                  <c:v>18/09/2017</c:v>
                </c:pt>
                <c:pt idx="4">
                  <c:v>25/09/2017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1173</c:v>
                </c:pt>
                <c:pt idx="1">
                  <c:v>1292</c:v>
                </c:pt>
                <c:pt idx="2">
                  <c:v>812</c:v>
                </c:pt>
                <c:pt idx="3">
                  <c:v>1996</c:v>
                </c:pt>
                <c:pt idx="4">
                  <c:v>1504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8CA-46D7-9B85-F6A295F2586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@dubaitv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Sheet1!$A$2:$A$6</c:f>
              <c:strCache>
                <c:ptCount val="5"/>
                <c:pt idx="0">
                  <c:v>28/08/2017</c:v>
                </c:pt>
                <c:pt idx="1">
                  <c:v>4/9/2017</c:v>
                </c:pt>
                <c:pt idx="2">
                  <c:v>11/9/2017</c:v>
                </c:pt>
                <c:pt idx="3">
                  <c:v>18/09/2017</c:v>
                </c:pt>
                <c:pt idx="4">
                  <c:v>25/09/2017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708</c:v>
                </c:pt>
                <c:pt idx="1">
                  <c:v>160</c:v>
                </c:pt>
                <c:pt idx="2">
                  <c:v>112</c:v>
                </c:pt>
                <c:pt idx="3">
                  <c:v>1493</c:v>
                </c:pt>
                <c:pt idx="4">
                  <c:v>804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8CA-46D7-9B85-F6A295F2586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@KwtTelevision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Sheet1!$A$2:$A$6</c:f>
              <c:strCache>
                <c:ptCount val="5"/>
                <c:pt idx="0">
                  <c:v>28/08/2017</c:v>
                </c:pt>
                <c:pt idx="1">
                  <c:v>4/9/2017</c:v>
                </c:pt>
                <c:pt idx="2">
                  <c:v>11/9/2017</c:v>
                </c:pt>
                <c:pt idx="3">
                  <c:v>18/09/2017</c:v>
                </c:pt>
                <c:pt idx="4">
                  <c:v>25/09/2017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61</c:v>
                </c:pt>
                <c:pt idx="1">
                  <c:v>61</c:v>
                </c:pt>
                <c:pt idx="2">
                  <c:v>156</c:v>
                </c:pt>
                <c:pt idx="3">
                  <c:v>74</c:v>
                </c:pt>
                <c:pt idx="4">
                  <c:v>204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8CA-46D7-9B85-F6A295F2586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@abudhabitv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Sheet1!$A$2:$A$6</c:f>
              <c:strCache>
                <c:ptCount val="5"/>
                <c:pt idx="0">
                  <c:v>28/08/2017</c:v>
                </c:pt>
                <c:pt idx="1">
                  <c:v>4/9/2017</c:v>
                </c:pt>
                <c:pt idx="2">
                  <c:v>11/9/2017</c:v>
                </c:pt>
                <c:pt idx="3">
                  <c:v>18/09/2017</c:v>
                </c:pt>
                <c:pt idx="4">
                  <c:v>25/09/2017</c:v>
                </c:pt>
              </c:strCache>
            </c:strRef>
          </c:cat>
          <c:val>
            <c:numRef>
              <c:f>Sheet1!$E$2:$E$6</c:f>
              <c:numCache>
                <c:formatCode>General</c:formatCode>
                <c:ptCount val="5"/>
                <c:pt idx="0">
                  <c:v>459</c:v>
                </c:pt>
                <c:pt idx="1">
                  <c:v>457</c:v>
                </c:pt>
                <c:pt idx="2">
                  <c:v>293</c:v>
                </c:pt>
                <c:pt idx="3">
                  <c:v>349</c:v>
                </c:pt>
                <c:pt idx="4">
                  <c:v>258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B8CA-46D7-9B85-F6A295F25869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@Fatafeat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Sheet1!$A$2:$A$6</c:f>
              <c:strCache>
                <c:ptCount val="5"/>
                <c:pt idx="0">
                  <c:v>28/08/2017</c:v>
                </c:pt>
                <c:pt idx="1">
                  <c:v>4/9/2017</c:v>
                </c:pt>
                <c:pt idx="2">
                  <c:v>11/9/2017</c:v>
                </c:pt>
                <c:pt idx="3">
                  <c:v>18/09/2017</c:v>
                </c:pt>
                <c:pt idx="4">
                  <c:v>25/09/2017</c:v>
                </c:pt>
              </c:strCache>
            </c:strRef>
          </c:cat>
          <c:val>
            <c:numRef>
              <c:f>Sheet1!$F$2:$F$6</c:f>
              <c:numCache>
                <c:formatCode>General</c:formatCode>
                <c:ptCount val="5"/>
                <c:pt idx="0">
                  <c:v>36</c:v>
                </c:pt>
                <c:pt idx="1">
                  <c:v>27</c:v>
                </c:pt>
                <c:pt idx="2">
                  <c:v>39</c:v>
                </c:pt>
                <c:pt idx="3">
                  <c:v>44</c:v>
                </c:pt>
                <c:pt idx="4">
                  <c:v>28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B8CA-46D7-9B85-F6A295F25869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@SamadubaiTV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Sheet1!$A$2:$A$6</c:f>
              <c:strCache>
                <c:ptCount val="5"/>
                <c:pt idx="0">
                  <c:v>28/08/2017</c:v>
                </c:pt>
                <c:pt idx="1">
                  <c:v>4/9/2017</c:v>
                </c:pt>
                <c:pt idx="2">
                  <c:v>11/9/2017</c:v>
                </c:pt>
                <c:pt idx="3">
                  <c:v>18/09/2017</c:v>
                </c:pt>
                <c:pt idx="4">
                  <c:v>25/09/2017</c:v>
                </c:pt>
              </c:strCache>
            </c:strRef>
          </c:cat>
          <c:val>
            <c:numRef>
              <c:f>Sheet1!$G$2:$G$6</c:f>
              <c:numCache>
                <c:formatCode>General</c:formatCode>
                <c:ptCount val="5"/>
                <c:pt idx="0">
                  <c:v>29</c:v>
                </c:pt>
                <c:pt idx="1">
                  <c:v>39</c:v>
                </c:pt>
                <c:pt idx="2">
                  <c:v>43</c:v>
                </c:pt>
                <c:pt idx="3">
                  <c:v>51</c:v>
                </c:pt>
                <c:pt idx="4">
                  <c:v>39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B8CA-46D7-9B85-F6A295F25869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@alaantv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Sheet1!$A$2:$A$6</c:f>
              <c:strCache>
                <c:ptCount val="5"/>
                <c:pt idx="0">
                  <c:v>28/08/2017</c:v>
                </c:pt>
                <c:pt idx="1">
                  <c:v>4/9/2017</c:v>
                </c:pt>
                <c:pt idx="2">
                  <c:v>11/9/2017</c:v>
                </c:pt>
                <c:pt idx="3">
                  <c:v>18/09/2017</c:v>
                </c:pt>
                <c:pt idx="4">
                  <c:v>25/09/2017</c:v>
                </c:pt>
              </c:strCache>
            </c:strRef>
          </c:cat>
          <c:val>
            <c:numRef>
              <c:f>Sheet1!$H$2:$H$6</c:f>
              <c:numCache>
                <c:formatCode>General</c:formatCode>
                <c:ptCount val="5"/>
                <c:pt idx="0">
                  <c:v>36</c:v>
                </c:pt>
                <c:pt idx="1">
                  <c:v>34</c:v>
                </c:pt>
                <c:pt idx="2">
                  <c:v>77</c:v>
                </c:pt>
                <c:pt idx="3">
                  <c:v>72</c:v>
                </c:pt>
                <c:pt idx="4">
                  <c:v>45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B8CA-46D7-9B85-F6A295F25869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@Khalejiatv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Sheet1!$A$2:$A$6</c:f>
              <c:strCache>
                <c:ptCount val="5"/>
                <c:pt idx="0">
                  <c:v>28/08/2017</c:v>
                </c:pt>
                <c:pt idx="1">
                  <c:v>4/9/2017</c:v>
                </c:pt>
                <c:pt idx="2">
                  <c:v>11/9/2017</c:v>
                </c:pt>
                <c:pt idx="3">
                  <c:v>18/09/2017</c:v>
                </c:pt>
                <c:pt idx="4">
                  <c:v>25/09/2017</c:v>
                </c:pt>
              </c:strCache>
            </c:strRef>
          </c:cat>
          <c:val>
            <c:numRef>
              <c:f>Sheet1!$I$2:$I$6</c:f>
              <c:numCache>
                <c:formatCode>General</c:formatCode>
                <c:ptCount val="5"/>
                <c:pt idx="0">
                  <c:v>277</c:v>
                </c:pt>
                <c:pt idx="1">
                  <c:v>1030</c:v>
                </c:pt>
                <c:pt idx="2">
                  <c:v>940</c:v>
                </c:pt>
                <c:pt idx="3">
                  <c:v>1850</c:v>
                </c:pt>
                <c:pt idx="4">
                  <c:v>2079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B8CA-46D7-9B85-F6A295F2586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4431696"/>
        <c:axId val="244433008"/>
      </c:lineChart>
      <c:catAx>
        <c:axId val="2444316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4433008"/>
        <c:crosses val="autoZero"/>
        <c:auto val="1"/>
        <c:lblAlgn val="ctr"/>
        <c:lblOffset val="100"/>
        <c:noMultiLvlLbl val="0"/>
      </c:catAx>
      <c:valAx>
        <c:axId val="2444330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44316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038C7E-068E-4CF8-A3AA-6CDC4A1780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3F15448-3581-40B2-B543-CB6AF027075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7253265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9AECF4-4B10-4D9F-9739-930278E8B30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28/08/2017 - 01/10/2017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5CF7C1-121C-49C9-9B90-2BF73986EF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51701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Twitter Mentions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Mentions</dc:title>
  <dc:creator>Administrator</dc:creator>
  <cp:lastModifiedBy>Administrator</cp:lastModifiedBy>
  <cp:revision>1</cp:revision>
  <dcterms:created xsi:type="dcterms:W3CDTF">2017-10-02T10:11:28Z</dcterms:created>
  <dcterms:modified xsi:type="dcterms:W3CDTF">2017-10-02T10:11:32Z</dcterms:modified>
</cp:coreProperties>
</file>